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58680" cy="1567440"/>
          </a:xfrm>
          <a:prstGeom prst="rect">
            <a:avLst/>
          </a:prstGeom>
        </p:spPr>
        <p:txBody>
          <a:bodyPr lIns="0" rIns="0" tIns="0" bIns="0">
            <a:normAutofit fontScale="9000"/>
          </a:bodyPr>
          <a:p>
            <a:endParaRPr b="0" lang="en-US" sz="3200" spc="-1" strike="noStrike">
              <a:latin typeface="Arial"/>
            </a:endParaRPr>
          </a:p>
        </p:txBody>
      </p:sp>
      <p:sp>
        <p:nvSpPr>
          <p:cNvPr id="26" name="PlaceHolder 3"/>
          <p:cNvSpPr>
            <a:spLocks noGrp="1"/>
          </p:cNvSpPr>
          <p:nvPr>
            <p:ph type="body"/>
          </p:nvPr>
        </p:nvSpPr>
        <p:spPr>
          <a:xfrm>
            <a:off x="504000" y="3043440"/>
            <a:ext cx="5868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29"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30" name="PlaceHolder 4"/>
          <p:cNvSpPr>
            <a:spLocks noGrp="1"/>
          </p:cNvSpPr>
          <p:nvPr>
            <p:ph type="body"/>
          </p:nvPr>
        </p:nvSpPr>
        <p:spPr>
          <a:xfrm>
            <a:off x="504000" y="3043440"/>
            <a:ext cx="28440" cy="1567440"/>
          </a:xfrm>
          <a:prstGeom prst="rect">
            <a:avLst/>
          </a:prstGeom>
        </p:spPr>
        <p:txBody>
          <a:bodyPr lIns="0" rIns="0" tIns="0" bIns="0">
            <a:normAutofit fontScale="9000"/>
          </a:bodyPr>
          <a:p>
            <a:endParaRPr b="0" lang="en-US" sz="3200" spc="-1" strike="noStrike">
              <a:latin typeface="Arial"/>
            </a:endParaRPr>
          </a:p>
        </p:txBody>
      </p:sp>
      <p:sp>
        <p:nvSpPr>
          <p:cNvPr id="31" name="PlaceHolder 5"/>
          <p:cNvSpPr>
            <a:spLocks noGrp="1"/>
          </p:cNvSpPr>
          <p:nvPr>
            <p:ph type="body"/>
          </p:nvPr>
        </p:nvSpPr>
        <p:spPr>
          <a:xfrm>
            <a:off x="53424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34" name="PlaceHolder 3"/>
          <p:cNvSpPr>
            <a:spLocks noGrp="1"/>
          </p:cNvSpPr>
          <p:nvPr>
            <p:ph type="body"/>
          </p:nvPr>
        </p:nvSpPr>
        <p:spPr>
          <a:xfrm>
            <a:off x="52416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35" name="PlaceHolder 4"/>
          <p:cNvSpPr>
            <a:spLocks noGrp="1"/>
          </p:cNvSpPr>
          <p:nvPr>
            <p:ph type="body"/>
          </p:nvPr>
        </p:nvSpPr>
        <p:spPr>
          <a:xfrm>
            <a:off x="54396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36" name="PlaceHolder 5"/>
          <p:cNvSpPr>
            <a:spLocks noGrp="1"/>
          </p:cNvSpPr>
          <p:nvPr>
            <p:ph type="body"/>
          </p:nvPr>
        </p:nvSpPr>
        <p:spPr>
          <a:xfrm>
            <a:off x="504000" y="3043440"/>
            <a:ext cx="18720" cy="1567440"/>
          </a:xfrm>
          <a:prstGeom prst="rect">
            <a:avLst/>
          </a:prstGeom>
        </p:spPr>
        <p:txBody>
          <a:bodyPr lIns="0" rIns="0" tIns="0" bIns="0">
            <a:normAutofit fontScale="9000"/>
          </a:bodyPr>
          <a:p>
            <a:endParaRPr b="0" lang="en-US" sz="3200" spc="-1" strike="noStrike">
              <a:latin typeface="Arial"/>
            </a:endParaRPr>
          </a:p>
        </p:txBody>
      </p:sp>
      <p:sp>
        <p:nvSpPr>
          <p:cNvPr id="37" name="PlaceHolder 6"/>
          <p:cNvSpPr>
            <a:spLocks noGrp="1"/>
          </p:cNvSpPr>
          <p:nvPr>
            <p:ph type="body"/>
          </p:nvPr>
        </p:nvSpPr>
        <p:spPr>
          <a:xfrm>
            <a:off x="524160" y="3043440"/>
            <a:ext cx="18720" cy="1567440"/>
          </a:xfrm>
          <a:prstGeom prst="rect">
            <a:avLst/>
          </a:prstGeom>
        </p:spPr>
        <p:txBody>
          <a:bodyPr lIns="0" rIns="0" tIns="0" bIns="0">
            <a:normAutofit fontScale="9000"/>
          </a:bodyPr>
          <a:p>
            <a:endParaRPr b="0" lang="en-US" sz="3200" spc="-1" strike="noStrike">
              <a:latin typeface="Arial"/>
            </a:endParaRPr>
          </a:p>
        </p:txBody>
      </p:sp>
      <p:sp>
        <p:nvSpPr>
          <p:cNvPr id="38" name="PlaceHolder 7"/>
          <p:cNvSpPr>
            <a:spLocks noGrp="1"/>
          </p:cNvSpPr>
          <p:nvPr>
            <p:ph type="body"/>
          </p:nvPr>
        </p:nvSpPr>
        <p:spPr>
          <a:xfrm>
            <a:off x="543960" y="3043440"/>
            <a:ext cx="1872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904320"/>
            <a:ext cx="5868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58680" cy="328608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48" name="PlaceHolder 3"/>
          <p:cNvSpPr>
            <a:spLocks noGrp="1"/>
          </p:cNvSpPr>
          <p:nvPr>
            <p:ph type="body"/>
          </p:nvPr>
        </p:nvSpPr>
        <p:spPr>
          <a:xfrm>
            <a:off x="534240" y="1326600"/>
            <a:ext cx="28440" cy="328608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0600"/>
            <a:ext cx="70171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53" name="PlaceHolder 3"/>
          <p:cNvSpPr>
            <a:spLocks noGrp="1"/>
          </p:cNvSpPr>
          <p:nvPr>
            <p:ph type="body"/>
          </p:nvPr>
        </p:nvSpPr>
        <p:spPr>
          <a:xfrm>
            <a:off x="53424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54" name="PlaceHolder 4"/>
          <p:cNvSpPr>
            <a:spLocks noGrp="1"/>
          </p:cNvSpPr>
          <p:nvPr>
            <p:ph type="body"/>
          </p:nvPr>
        </p:nvSpPr>
        <p:spPr>
          <a:xfrm>
            <a:off x="50400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904320"/>
            <a:ext cx="5868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57"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58" name="PlaceHolder 4"/>
          <p:cNvSpPr>
            <a:spLocks noGrp="1"/>
          </p:cNvSpPr>
          <p:nvPr>
            <p:ph type="body"/>
          </p:nvPr>
        </p:nvSpPr>
        <p:spPr>
          <a:xfrm>
            <a:off x="53424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61"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62" name="PlaceHolder 4"/>
          <p:cNvSpPr>
            <a:spLocks noGrp="1"/>
          </p:cNvSpPr>
          <p:nvPr>
            <p:ph type="body"/>
          </p:nvPr>
        </p:nvSpPr>
        <p:spPr>
          <a:xfrm>
            <a:off x="504000" y="3043440"/>
            <a:ext cx="5868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58680" cy="1567440"/>
          </a:xfrm>
          <a:prstGeom prst="rect">
            <a:avLst/>
          </a:prstGeom>
        </p:spPr>
        <p:txBody>
          <a:bodyPr lIns="0" rIns="0" tIns="0" bIns="0">
            <a:normAutofit fontScale="9000"/>
          </a:bodyPr>
          <a:p>
            <a:endParaRPr b="0" lang="en-US" sz="3200" spc="-1" strike="noStrike">
              <a:latin typeface="Arial"/>
            </a:endParaRPr>
          </a:p>
        </p:txBody>
      </p:sp>
      <p:sp>
        <p:nvSpPr>
          <p:cNvPr id="65" name="PlaceHolder 3"/>
          <p:cNvSpPr>
            <a:spLocks noGrp="1"/>
          </p:cNvSpPr>
          <p:nvPr>
            <p:ph type="body"/>
          </p:nvPr>
        </p:nvSpPr>
        <p:spPr>
          <a:xfrm>
            <a:off x="504000" y="3043440"/>
            <a:ext cx="5868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68"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69" name="PlaceHolder 4"/>
          <p:cNvSpPr>
            <a:spLocks noGrp="1"/>
          </p:cNvSpPr>
          <p:nvPr>
            <p:ph type="body"/>
          </p:nvPr>
        </p:nvSpPr>
        <p:spPr>
          <a:xfrm>
            <a:off x="504000" y="3043440"/>
            <a:ext cx="28440" cy="1567440"/>
          </a:xfrm>
          <a:prstGeom prst="rect">
            <a:avLst/>
          </a:prstGeom>
        </p:spPr>
        <p:txBody>
          <a:bodyPr lIns="0" rIns="0" tIns="0" bIns="0">
            <a:normAutofit fontScale="9000"/>
          </a:bodyPr>
          <a:p>
            <a:endParaRPr b="0" lang="en-US" sz="3200" spc="-1" strike="noStrike">
              <a:latin typeface="Arial"/>
            </a:endParaRPr>
          </a:p>
        </p:txBody>
      </p:sp>
      <p:sp>
        <p:nvSpPr>
          <p:cNvPr id="70" name="PlaceHolder 5"/>
          <p:cNvSpPr>
            <a:spLocks noGrp="1"/>
          </p:cNvSpPr>
          <p:nvPr>
            <p:ph type="body"/>
          </p:nvPr>
        </p:nvSpPr>
        <p:spPr>
          <a:xfrm>
            <a:off x="53424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73" name="PlaceHolder 3"/>
          <p:cNvSpPr>
            <a:spLocks noGrp="1"/>
          </p:cNvSpPr>
          <p:nvPr>
            <p:ph type="body"/>
          </p:nvPr>
        </p:nvSpPr>
        <p:spPr>
          <a:xfrm>
            <a:off x="52416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74" name="PlaceHolder 4"/>
          <p:cNvSpPr>
            <a:spLocks noGrp="1"/>
          </p:cNvSpPr>
          <p:nvPr>
            <p:ph type="body"/>
          </p:nvPr>
        </p:nvSpPr>
        <p:spPr>
          <a:xfrm>
            <a:off x="54396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75" name="PlaceHolder 5"/>
          <p:cNvSpPr>
            <a:spLocks noGrp="1"/>
          </p:cNvSpPr>
          <p:nvPr>
            <p:ph type="body"/>
          </p:nvPr>
        </p:nvSpPr>
        <p:spPr>
          <a:xfrm>
            <a:off x="504000" y="3043440"/>
            <a:ext cx="18720" cy="1567440"/>
          </a:xfrm>
          <a:prstGeom prst="rect">
            <a:avLst/>
          </a:prstGeom>
        </p:spPr>
        <p:txBody>
          <a:bodyPr lIns="0" rIns="0" tIns="0" bIns="0">
            <a:normAutofit fontScale="9000"/>
          </a:bodyPr>
          <a:p>
            <a:endParaRPr b="0" lang="en-US" sz="3200" spc="-1" strike="noStrike">
              <a:latin typeface="Arial"/>
            </a:endParaRPr>
          </a:p>
        </p:txBody>
      </p:sp>
      <p:sp>
        <p:nvSpPr>
          <p:cNvPr id="76" name="PlaceHolder 6"/>
          <p:cNvSpPr>
            <a:spLocks noGrp="1"/>
          </p:cNvSpPr>
          <p:nvPr>
            <p:ph type="body"/>
          </p:nvPr>
        </p:nvSpPr>
        <p:spPr>
          <a:xfrm>
            <a:off x="524160" y="3043440"/>
            <a:ext cx="18720" cy="1567440"/>
          </a:xfrm>
          <a:prstGeom prst="rect">
            <a:avLst/>
          </a:prstGeom>
        </p:spPr>
        <p:txBody>
          <a:bodyPr lIns="0" rIns="0" tIns="0" bIns="0">
            <a:normAutofit fontScale="9000"/>
          </a:bodyPr>
          <a:p>
            <a:endParaRPr b="0" lang="en-US" sz="3200" spc="-1" strike="noStrike">
              <a:latin typeface="Arial"/>
            </a:endParaRPr>
          </a:p>
        </p:txBody>
      </p:sp>
      <p:sp>
        <p:nvSpPr>
          <p:cNvPr id="77" name="PlaceHolder 7"/>
          <p:cNvSpPr>
            <a:spLocks noGrp="1"/>
          </p:cNvSpPr>
          <p:nvPr>
            <p:ph type="body"/>
          </p:nvPr>
        </p:nvSpPr>
        <p:spPr>
          <a:xfrm>
            <a:off x="543960" y="3043440"/>
            <a:ext cx="1872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subTitle"/>
          </p:nvPr>
        </p:nvSpPr>
        <p:spPr>
          <a:xfrm>
            <a:off x="504000" y="-904320"/>
            <a:ext cx="5868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85" name="PlaceHolder 2"/>
          <p:cNvSpPr>
            <a:spLocks noGrp="1"/>
          </p:cNvSpPr>
          <p:nvPr>
            <p:ph type="body"/>
          </p:nvPr>
        </p:nvSpPr>
        <p:spPr>
          <a:xfrm>
            <a:off x="504000" y="1326600"/>
            <a:ext cx="58680" cy="328608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body"/>
          </p:nvPr>
        </p:nvSpPr>
        <p:spPr>
          <a:xfrm>
            <a:off x="50400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88" name="PlaceHolder 3"/>
          <p:cNvSpPr>
            <a:spLocks noGrp="1"/>
          </p:cNvSpPr>
          <p:nvPr>
            <p:ph type="body"/>
          </p:nvPr>
        </p:nvSpPr>
        <p:spPr>
          <a:xfrm>
            <a:off x="534240" y="1326600"/>
            <a:ext cx="28440" cy="328608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58680" cy="328608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210600"/>
            <a:ext cx="70171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93" name="PlaceHolder 3"/>
          <p:cNvSpPr>
            <a:spLocks noGrp="1"/>
          </p:cNvSpPr>
          <p:nvPr>
            <p:ph type="body"/>
          </p:nvPr>
        </p:nvSpPr>
        <p:spPr>
          <a:xfrm>
            <a:off x="53424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94" name="PlaceHolder 4"/>
          <p:cNvSpPr>
            <a:spLocks noGrp="1"/>
          </p:cNvSpPr>
          <p:nvPr>
            <p:ph type="body"/>
          </p:nvPr>
        </p:nvSpPr>
        <p:spPr>
          <a:xfrm>
            <a:off x="50400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97"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98" name="PlaceHolder 4"/>
          <p:cNvSpPr>
            <a:spLocks noGrp="1"/>
          </p:cNvSpPr>
          <p:nvPr>
            <p:ph type="body"/>
          </p:nvPr>
        </p:nvSpPr>
        <p:spPr>
          <a:xfrm>
            <a:off x="53424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101"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102" name="PlaceHolder 4"/>
          <p:cNvSpPr>
            <a:spLocks noGrp="1"/>
          </p:cNvSpPr>
          <p:nvPr>
            <p:ph type="body"/>
          </p:nvPr>
        </p:nvSpPr>
        <p:spPr>
          <a:xfrm>
            <a:off x="504000" y="3043440"/>
            <a:ext cx="5868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504000" y="1326600"/>
            <a:ext cx="58680" cy="1567440"/>
          </a:xfrm>
          <a:prstGeom prst="rect">
            <a:avLst/>
          </a:prstGeom>
        </p:spPr>
        <p:txBody>
          <a:bodyPr lIns="0" rIns="0" tIns="0" bIns="0">
            <a:normAutofit fontScale="9000"/>
          </a:bodyPr>
          <a:p>
            <a:endParaRPr b="0" lang="en-US" sz="3200" spc="-1" strike="noStrike">
              <a:latin typeface="Arial"/>
            </a:endParaRPr>
          </a:p>
        </p:txBody>
      </p:sp>
      <p:sp>
        <p:nvSpPr>
          <p:cNvPr id="105" name="PlaceHolder 3"/>
          <p:cNvSpPr>
            <a:spLocks noGrp="1"/>
          </p:cNvSpPr>
          <p:nvPr>
            <p:ph type="body"/>
          </p:nvPr>
        </p:nvSpPr>
        <p:spPr>
          <a:xfrm>
            <a:off x="504000" y="3043440"/>
            <a:ext cx="5868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107"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108"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109" name="PlaceHolder 4"/>
          <p:cNvSpPr>
            <a:spLocks noGrp="1"/>
          </p:cNvSpPr>
          <p:nvPr>
            <p:ph type="body"/>
          </p:nvPr>
        </p:nvSpPr>
        <p:spPr>
          <a:xfrm>
            <a:off x="504000" y="3043440"/>
            <a:ext cx="28440" cy="1567440"/>
          </a:xfrm>
          <a:prstGeom prst="rect">
            <a:avLst/>
          </a:prstGeom>
        </p:spPr>
        <p:txBody>
          <a:bodyPr lIns="0" rIns="0" tIns="0" bIns="0">
            <a:normAutofit fontScale="9000"/>
          </a:bodyPr>
          <a:p>
            <a:endParaRPr b="0" lang="en-US" sz="3200" spc="-1" strike="noStrike">
              <a:latin typeface="Arial"/>
            </a:endParaRPr>
          </a:p>
        </p:txBody>
      </p:sp>
      <p:sp>
        <p:nvSpPr>
          <p:cNvPr id="110" name="PlaceHolder 5"/>
          <p:cNvSpPr>
            <a:spLocks noGrp="1"/>
          </p:cNvSpPr>
          <p:nvPr>
            <p:ph type="body"/>
          </p:nvPr>
        </p:nvSpPr>
        <p:spPr>
          <a:xfrm>
            <a:off x="53424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112" name="PlaceHolder 2"/>
          <p:cNvSpPr>
            <a:spLocks noGrp="1"/>
          </p:cNvSpPr>
          <p:nvPr>
            <p:ph type="body"/>
          </p:nvPr>
        </p:nvSpPr>
        <p:spPr>
          <a:xfrm>
            <a:off x="50400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113" name="PlaceHolder 3"/>
          <p:cNvSpPr>
            <a:spLocks noGrp="1"/>
          </p:cNvSpPr>
          <p:nvPr>
            <p:ph type="body"/>
          </p:nvPr>
        </p:nvSpPr>
        <p:spPr>
          <a:xfrm>
            <a:off x="52416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114" name="PlaceHolder 4"/>
          <p:cNvSpPr>
            <a:spLocks noGrp="1"/>
          </p:cNvSpPr>
          <p:nvPr>
            <p:ph type="body"/>
          </p:nvPr>
        </p:nvSpPr>
        <p:spPr>
          <a:xfrm>
            <a:off x="543960" y="1326600"/>
            <a:ext cx="18720" cy="1567440"/>
          </a:xfrm>
          <a:prstGeom prst="rect">
            <a:avLst/>
          </a:prstGeom>
        </p:spPr>
        <p:txBody>
          <a:bodyPr lIns="0" rIns="0" tIns="0" bIns="0">
            <a:normAutofit fontScale="9000"/>
          </a:bodyPr>
          <a:p>
            <a:endParaRPr b="0" lang="en-US" sz="3200" spc="-1" strike="noStrike">
              <a:latin typeface="Arial"/>
            </a:endParaRPr>
          </a:p>
        </p:txBody>
      </p:sp>
      <p:sp>
        <p:nvSpPr>
          <p:cNvPr id="115" name="PlaceHolder 5"/>
          <p:cNvSpPr>
            <a:spLocks noGrp="1"/>
          </p:cNvSpPr>
          <p:nvPr>
            <p:ph type="body"/>
          </p:nvPr>
        </p:nvSpPr>
        <p:spPr>
          <a:xfrm>
            <a:off x="504000" y="3043440"/>
            <a:ext cx="18720" cy="1567440"/>
          </a:xfrm>
          <a:prstGeom prst="rect">
            <a:avLst/>
          </a:prstGeom>
        </p:spPr>
        <p:txBody>
          <a:bodyPr lIns="0" rIns="0" tIns="0" bIns="0">
            <a:normAutofit fontScale="9000"/>
          </a:bodyPr>
          <a:p>
            <a:endParaRPr b="0" lang="en-US" sz="3200" spc="-1" strike="noStrike">
              <a:latin typeface="Arial"/>
            </a:endParaRPr>
          </a:p>
        </p:txBody>
      </p:sp>
      <p:sp>
        <p:nvSpPr>
          <p:cNvPr id="116" name="PlaceHolder 6"/>
          <p:cNvSpPr>
            <a:spLocks noGrp="1"/>
          </p:cNvSpPr>
          <p:nvPr>
            <p:ph type="body"/>
          </p:nvPr>
        </p:nvSpPr>
        <p:spPr>
          <a:xfrm>
            <a:off x="524160" y="3043440"/>
            <a:ext cx="18720" cy="1567440"/>
          </a:xfrm>
          <a:prstGeom prst="rect">
            <a:avLst/>
          </a:prstGeom>
        </p:spPr>
        <p:txBody>
          <a:bodyPr lIns="0" rIns="0" tIns="0" bIns="0">
            <a:normAutofit fontScale="9000"/>
          </a:bodyPr>
          <a:p>
            <a:endParaRPr b="0" lang="en-US" sz="3200" spc="-1" strike="noStrike">
              <a:latin typeface="Arial"/>
            </a:endParaRPr>
          </a:p>
        </p:txBody>
      </p:sp>
      <p:sp>
        <p:nvSpPr>
          <p:cNvPr id="117" name="PlaceHolder 7"/>
          <p:cNvSpPr>
            <a:spLocks noGrp="1"/>
          </p:cNvSpPr>
          <p:nvPr>
            <p:ph type="body"/>
          </p:nvPr>
        </p:nvSpPr>
        <p:spPr>
          <a:xfrm>
            <a:off x="543960" y="3043440"/>
            <a:ext cx="1872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9" name="PlaceHolder 3"/>
          <p:cNvSpPr>
            <a:spLocks noGrp="1"/>
          </p:cNvSpPr>
          <p:nvPr>
            <p:ph type="body"/>
          </p:nvPr>
        </p:nvSpPr>
        <p:spPr>
          <a:xfrm>
            <a:off x="534240" y="1326600"/>
            <a:ext cx="28440" cy="328608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0600"/>
            <a:ext cx="70171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14" name="PlaceHolder 3"/>
          <p:cNvSpPr>
            <a:spLocks noGrp="1"/>
          </p:cNvSpPr>
          <p:nvPr>
            <p:ph type="body"/>
          </p:nvPr>
        </p:nvSpPr>
        <p:spPr>
          <a:xfrm>
            <a:off x="53424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15" name="PlaceHolder 4"/>
          <p:cNvSpPr>
            <a:spLocks noGrp="1"/>
          </p:cNvSpPr>
          <p:nvPr>
            <p:ph type="body"/>
          </p:nvPr>
        </p:nvSpPr>
        <p:spPr>
          <a:xfrm>
            <a:off x="50400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28440" cy="3286080"/>
          </a:xfrm>
          <a:prstGeom prst="rect">
            <a:avLst/>
          </a:prstGeom>
        </p:spPr>
        <p:txBody>
          <a:bodyPr lIns="0" rIns="0" tIns="0" bIns="0">
            <a:normAutofit fontScale="27000"/>
          </a:bodyPr>
          <a:p>
            <a:endParaRPr b="0" lang="en-US" sz="3200" spc="-1" strike="noStrike">
              <a:latin typeface="Arial"/>
            </a:endParaRPr>
          </a:p>
        </p:txBody>
      </p:sp>
      <p:sp>
        <p:nvSpPr>
          <p:cNvPr id="18"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19" name="PlaceHolder 4"/>
          <p:cNvSpPr>
            <a:spLocks noGrp="1"/>
          </p:cNvSpPr>
          <p:nvPr>
            <p:ph type="body"/>
          </p:nvPr>
        </p:nvSpPr>
        <p:spPr>
          <a:xfrm>
            <a:off x="534240" y="3043440"/>
            <a:ext cx="2844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0600"/>
            <a:ext cx="7017120" cy="946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22" name="PlaceHolder 3"/>
          <p:cNvSpPr>
            <a:spLocks noGrp="1"/>
          </p:cNvSpPr>
          <p:nvPr>
            <p:ph type="body"/>
          </p:nvPr>
        </p:nvSpPr>
        <p:spPr>
          <a:xfrm>
            <a:off x="534240" y="1326600"/>
            <a:ext cx="28440" cy="1567440"/>
          </a:xfrm>
          <a:prstGeom prst="rect">
            <a:avLst/>
          </a:prstGeom>
        </p:spPr>
        <p:txBody>
          <a:bodyPr lIns="0" rIns="0" tIns="0" bIns="0">
            <a:normAutofit fontScale="9000"/>
          </a:bodyPr>
          <a:p>
            <a:endParaRPr b="0" lang="en-US" sz="3200" spc="-1" strike="noStrike">
              <a:latin typeface="Arial"/>
            </a:endParaRPr>
          </a:p>
        </p:txBody>
      </p:sp>
      <p:sp>
        <p:nvSpPr>
          <p:cNvPr id="23" name="PlaceHolder 4"/>
          <p:cNvSpPr>
            <a:spLocks noGrp="1"/>
          </p:cNvSpPr>
          <p:nvPr>
            <p:ph type="body"/>
          </p:nvPr>
        </p:nvSpPr>
        <p:spPr>
          <a:xfrm>
            <a:off x="504000" y="3043440"/>
            <a:ext cx="58680" cy="1567440"/>
          </a:xfrm>
          <a:prstGeom prst="rect">
            <a:avLst/>
          </a:prstGeom>
        </p:spPr>
        <p:txBody>
          <a:bodyPr lIns="0" rIns="0" tIns="0" bIns="0">
            <a:normAutofit fontScale="9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1480" cy="12027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1480" cy="12027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1480" cy="1202760"/>
          </a:xfrm>
          <a:prstGeom prst="rect">
            <a:avLst/>
          </a:prstGeom>
          <a:ln>
            <a:noFill/>
          </a:ln>
        </p:spPr>
      </p:pic>
      <p:sp>
        <p:nvSpPr>
          <p:cNvPr id="79" name="PlaceHolder 1"/>
          <p:cNvSpPr>
            <a:spLocks noGrp="1"/>
          </p:cNvSpPr>
          <p:nvPr>
            <p:ph type="title"/>
          </p:nvPr>
        </p:nvSpPr>
        <p:spPr>
          <a:xfrm>
            <a:off x="504000" y="210600"/>
            <a:ext cx="701712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504000" y="1326600"/>
            <a:ext cx="58680" cy="328608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1" name="PlaceHolder 3"/>
          <p:cNvSpPr>
            <a:spLocks noGrp="1"/>
          </p:cNvSpPr>
          <p:nvPr>
            <p:ph type="body"/>
          </p:nvPr>
        </p:nvSpPr>
        <p:spPr>
          <a:xfrm>
            <a:off x="566280" y="1326600"/>
            <a:ext cx="58680" cy="328608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411480"/>
            <a:ext cx="7017120" cy="5428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Fastai Lesson 11a review</a:t>
            </a:r>
            <a:endParaRPr b="0" lang="en-US" sz="3570" spc="-1" strike="noStrike">
              <a:latin typeface="Arial"/>
            </a:endParaRPr>
          </a:p>
        </p:txBody>
      </p:sp>
      <p:sp>
        <p:nvSpPr>
          <p:cNvPr id="119" name="CustomShape 2"/>
          <p:cNvSpPr/>
          <p:nvPr/>
        </p:nvSpPr>
        <p:spPr>
          <a:xfrm>
            <a:off x="504000" y="2401560"/>
            <a:ext cx="9069120" cy="1218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2000" spc="-1" strike="noStrike">
                <a:solidFill>
                  <a:srgbClr val="000000"/>
                </a:solidFill>
                <a:latin typeface="Arial"/>
                <a:ea typeface="DejaVu Sans"/>
              </a:rPr>
              <a:t>Joseph Catanzarite </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Fastai Deep Learning From The Foundations</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TWiML Study Group Meetup</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Saturday, 10/12/2019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48120"/>
            <a:ext cx="701712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Overview</a:t>
            </a:r>
            <a:endParaRPr b="0" lang="en-US" sz="4400" spc="-1" strike="noStrike">
              <a:latin typeface="Arial"/>
            </a:endParaRPr>
          </a:p>
        </p:txBody>
      </p:sp>
      <p:sp>
        <p:nvSpPr>
          <p:cNvPr id="121" name="CustomShape 2"/>
          <p:cNvSpPr/>
          <p:nvPr/>
        </p:nvSpPr>
        <p:spPr>
          <a:xfrm>
            <a:off x="504000" y="1326600"/>
            <a:ext cx="4424400" cy="3286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400" spc="-1" strike="noStrike">
                <a:solidFill>
                  <a:srgbClr val="000000"/>
                </a:solidFill>
                <a:latin typeface="Arial"/>
                <a:ea typeface="DejaVu Sans"/>
              </a:rPr>
              <a:t>Today:</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Start Lesson 11:</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Notebooks:</a:t>
            </a:r>
            <a:endParaRPr b="0" lang="en-US" sz="24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07a_lsuv</a:t>
            </a:r>
            <a:endParaRPr b="0" lang="en-US" sz="24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08_data_blockThis week</a:t>
            </a:r>
            <a:endParaRPr b="0" lang="en-US" sz="2400" spc="-1" strike="noStrike">
              <a:latin typeface="Arial"/>
            </a:endParaRPr>
          </a:p>
          <a:p>
            <a:pPr>
              <a:lnSpc>
                <a:spcPct val="100000"/>
              </a:lnSpc>
              <a:spcBef>
                <a:spcPts val="1417"/>
              </a:spcBef>
            </a:pPr>
            <a:endParaRPr b="0" lang="en-US" sz="2400" spc="-1" strike="noStrike">
              <a:latin typeface="Arial"/>
            </a:endParaRPr>
          </a:p>
        </p:txBody>
      </p:sp>
      <p:sp>
        <p:nvSpPr>
          <p:cNvPr id="122" name="CustomShape 3"/>
          <p:cNvSpPr/>
          <p:nvPr/>
        </p:nvSpPr>
        <p:spPr>
          <a:xfrm>
            <a:off x="5152680" y="1326600"/>
            <a:ext cx="4424400" cy="32860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400" spc="-1" strike="noStrike">
                <a:solidFill>
                  <a:srgbClr val="000000"/>
                </a:solidFill>
                <a:latin typeface="Arial"/>
                <a:ea typeface="DejaVu Sans"/>
              </a:rPr>
              <a:t>Next meeting:</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Notebooks:</a:t>
            </a:r>
            <a:endParaRPr b="0" lang="en-US" sz="24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09_optimizers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226080"/>
            <a:ext cx="9072000" cy="946440"/>
          </a:xfrm>
          <a:prstGeom prst="rect">
            <a:avLst/>
          </a:prstGeom>
          <a:noFill/>
          <a:ln>
            <a:noFill/>
          </a:ln>
        </p:spPr>
        <p:txBody>
          <a:bodyPr lIns="0" rIns="0" tIns="0" bIns="0" anchor="ctr">
            <a:spAutoFit/>
          </a:bodyPr>
          <a:p>
            <a:r>
              <a:rPr b="0" lang="en-US" sz="3200" spc="-1" strike="noStrike">
                <a:latin typeface="Arial"/>
              </a:rPr>
              <a:t>Questions about RunningBatchNorm</a:t>
            </a:r>
            <a:br/>
            <a:r>
              <a:rPr b="0" lang="en-US" sz="3200" spc="-1" strike="noStrike">
                <a:latin typeface="Arial"/>
              </a:rPr>
              <a:t> in Lesson 10</a:t>
            </a:r>
            <a:endParaRPr b="0" lang="en-US" sz="3200" spc="-1" strike="noStrike">
              <a:latin typeface="Arial"/>
            </a:endParaRPr>
          </a:p>
        </p:txBody>
      </p:sp>
      <p:sp>
        <p:nvSpPr>
          <p:cNvPr id="124" name="TextShape 2"/>
          <p:cNvSpPr txBox="1"/>
          <p:nvPr/>
        </p:nvSpPr>
        <p:spPr>
          <a:xfrm>
            <a:off x="504000" y="1324440"/>
            <a:ext cx="907200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https://forums.fast.ai/t/questions-about-runningbatchnorm-in-lesson-10/56331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226080"/>
            <a:ext cx="9072000" cy="946440"/>
          </a:xfrm>
          <a:prstGeom prst="rect">
            <a:avLst/>
          </a:prstGeom>
          <a:noFill/>
          <a:ln>
            <a:noFill/>
          </a:ln>
        </p:spPr>
        <p:txBody>
          <a:bodyPr lIns="0" rIns="0" tIns="0" bIns="0" anchor="ctr">
            <a:spAutoFit/>
          </a:bodyPr>
          <a:p>
            <a:r>
              <a:rPr b="0" lang="en-US" sz="3200" spc="-1" strike="noStrike">
                <a:latin typeface="Arial"/>
              </a:rPr>
              <a:t>Simplified RunningBatchNorm</a:t>
            </a:r>
            <a:br/>
            <a:r>
              <a:rPr b="0" lang="en-US" sz="3200" spc="-1" strike="noStrike">
                <a:latin typeface="Arial"/>
              </a:rPr>
              <a:t> in Lesson 11</a:t>
            </a:r>
            <a:endParaRPr b="0" lang="en-US" sz="3200" spc="-1" strike="noStrike">
              <a:latin typeface="Arial"/>
            </a:endParaRPr>
          </a:p>
        </p:txBody>
      </p:sp>
      <p:sp>
        <p:nvSpPr>
          <p:cNvPr id="126" name="TextShape 2"/>
          <p:cNvSpPr txBox="1"/>
          <p:nvPr/>
        </p:nvSpPr>
        <p:spPr>
          <a:xfrm>
            <a:off x="504000" y="1324440"/>
            <a:ext cx="907200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https://forums.fast.ai/t/simplified-runningbatchnorm-in-lesson-11/56340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4000" y="226080"/>
            <a:ext cx="9072000" cy="946440"/>
          </a:xfrm>
          <a:prstGeom prst="rect">
            <a:avLst/>
          </a:prstGeom>
          <a:noFill/>
          <a:ln>
            <a:noFill/>
          </a:ln>
        </p:spPr>
        <p:txBody>
          <a:bodyPr lIns="0" rIns="0" tIns="0" bIns="0" anchor="ctr">
            <a:spAutoFit/>
          </a:bodyPr>
          <a:p>
            <a:r>
              <a:rPr b="0" lang="en-US" sz="4400" spc="-1" strike="noStrike">
                <a:latin typeface="Arial"/>
              </a:rPr>
              <a:t>LSUV Implementation Question:</a:t>
            </a:r>
            <a:endParaRPr b="0" lang="en-US" sz="4400" spc="-1" strike="noStrike">
              <a:latin typeface="Arial"/>
            </a:endParaRPr>
          </a:p>
        </p:txBody>
      </p:sp>
      <p:sp>
        <p:nvSpPr>
          <p:cNvPr id="128" name="TextShape 2"/>
          <p:cNvSpPr txBox="1"/>
          <p:nvPr/>
        </p:nvSpPr>
        <p:spPr>
          <a:xfrm>
            <a:off x="504000" y="1326600"/>
            <a:ext cx="9102600" cy="3823560"/>
          </a:xfrm>
          <a:prstGeom prst="rect">
            <a:avLst/>
          </a:prstGeom>
          <a:noFill/>
          <a:ln>
            <a:noFill/>
          </a:ln>
        </p:spPr>
        <p:txBody>
          <a:bodyPr lIns="0" rIns="0" tIns="0" bIns="0">
            <a:normAutofit fontScale="40000"/>
          </a:bodyPr>
          <a:p>
            <a:pPr marL="432000" indent="-324000">
              <a:spcBef>
                <a:spcPts val="1417"/>
              </a:spcBef>
              <a:buClr>
                <a:srgbClr val="000000"/>
              </a:buClr>
              <a:buSzPct val="45000"/>
              <a:buFont typeface="Wingdings" charset="2"/>
              <a:buChar char=""/>
            </a:pPr>
            <a:r>
              <a:rPr b="0" lang="en-US" sz="3200" spc="-1" strike="noStrike">
                <a:latin typeface="Arial"/>
              </a:rPr>
              <a:t>In the paper “All you need is a good init” the authors say that their Algorithm 1 is intended to follow a certain orthonormal initialization procedure: “We thus extend the orthonormal initialization Saxe et al. (2014) to an iterative procedure, described in Algorithm 1. Saxe et al. (2014) could be implemented in two steps. First, fill the weights with Gaussian noise with unit variance. Second, decompose them to orthonormal basis with QR or SVD decomposition and replace weights with one of the components.”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Question @Sylvain, @stas or anyone else who knows: why did Fastai omit the Saxe et al. (2014) orthonormal initialization procedure?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https://forums.fast.ai/t/lesson-11-discussion-and-wiki/43406/366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226080"/>
            <a:ext cx="9072000" cy="946440"/>
          </a:xfrm>
          <a:prstGeom prst="rect">
            <a:avLst/>
          </a:prstGeom>
          <a:noFill/>
          <a:ln>
            <a:noFill/>
          </a:ln>
        </p:spPr>
        <p:txBody>
          <a:bodyPr lIns="0" rIns="0" tIns="0" bIns="0" anchor="ctr">
            <a:spAutoFit/>
          </a:bodyPr>
          <a:p>
            <a:pPr algn="ctr"/>
            <a:r>
              <a:rPr b="0" lang="en-US" sz="3200" spc="-1" strike="noStrike">
                <a:latin typeface="Arial"/>
              </a:rPr>
              <a:t>A minor tweak that fixes the LSUV algorithm normalization</a:t>
            </a:r>
            <a:endParaRPr b="0" lang="en-US" sz="3200" spc="-1" strike="noStrike">
              <a:latin typeface="Arial"/>
            </a:endParaRPr>
          </a:p>
        </p:txBody>
      </p:sp>
      <p:sp>
        <p:nvSpPr>
          <p:cNvPr id="130" name="TextShape 2"/>
          <p:cNvSpPr txBox="1"/>
          <p:nvPr/>
        </p:nvSpPr>
        <p:spPr>
          <a:xfrm>
            <a:off x="504000" y="1326600"/>
            <a:ext cx="907200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https://forums.fast.ai/t/lesson-11-discussion-and-wiki/43406/365</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210600"/>
            <a:ext cx="7017120" cy="945360"/>
          </a:xfrm>
          <a:prstGeom prst="rect">
            <a:avLst/>
          </a:prstGeom>
          <a:noFill/>
          <a:ln>
            <a:noFill/>
          </a:ln>
        </p:spPr>
        <p:style>
          <a:lnRef idx="0"/>
          <a:fillRef idx="0"/>
          <a:effectRef idx="0"/>
          <a:fontRef idx="minor"/>
        </p:style>
      </p:sp>
      <p:sp>
        <p:nvSpPr>
          <p:cNvPr id="132" name="CustomShape 2"/>
          <p:cNvSpPr/>
          <p:nvPr/>
        </p:nvSpPr>
        <p:spPr>
          <a:xfrm>
            <a:off x="542880" y="1342440"/>
            <a:ext cx="3514320" cy="3204720"/>
          </a:xfrm>
          <a:prstGeom prst="rect">
            <a:avLst/>
          </a:prstGeom>
          <a:noFill/>
          <a:ln>
            <a:noFill/>
          </a:ln>
        </p:spPr>
        <p:style>
          <a:lnRef idx="0"/>
          <a:fillRef idx="0"/>
          <a:effectRef idx="0"/>
          <a:fontRef idx="minor"/>
        </p:style>
      </p:sp>
      <p:sp>
        <p:nvSpPr>
          <p:cNvPr id="133" name="CustomShape 3"/>
          <p:cNvSpPr/>
          <p:nvPr/>
        </p:nvSpPr>
        <p:spPr>
          <a:xfrm>
            <a:off x="4572000" y="1451160"/>
            <a:ext cx="4570560" cy="3336840"/>
          </a:xfrm>
          <a:prstGeom prst="rect">
            <a:avLst/>
          </a:prstGeom>
          <a:noFill/>
          <a:ln>
            <a:noFill/>
          </a:ln>
        </p:spPr>
        <p:style>
          <a:lnRef idx="0"/>
          <a:fillRef idx="0"/>
          <a:effectRef idx="0"/>
          <a:fontRef idx="minor"/>
        </p:style>
      </p:sp>
      <p:pic>
        <p:nvPicPr>
          <p:cNvPr id="134" name="" descr=""/>
          <p:cNvPicPr/>
          <p:nvPr/>
        </p:nvPicPr>
        <p:blipFill>
          <a:blip r:embed="rId1"/>
          <a:stretch/>
        </p:blipFill>
        <p:spPr>
          <a:xfrm>
            <a:off x="1469880" y="7560"/>
            <a:ext cx="7185240" cy="5670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04000" y="210600"/>
            <a:ext cx="7017120" cy="946800"/>
          </a:xfrm>
          <a:prstGeom prst="rect">
            <a:avLst/>
          </a:prstGeom>
          <a:noFill/>
          <a:ln>
            <a:noFill/>
          </a:ln>
        </p:spPr>
        <p:txBody>
          <a:bodyPr lIns="0" rIns="0" tIns="0" bIns="0" anchor="ctr">
            <a:spAutoFit/>
          </a:bodyPr>
          <a:p>
            <a:pPr algn="ctr"/>
            <a:r>
              <a:rPr b="0" lang="en-US" sz="3200" spc="-1" strike="noStrike">
                <a:latin typeface="Arial"/>
              </a:rPr>
              <a:t>Running the Lesson 11 notebook 08_data_block.ipynb</a:t>
            </a:r>
            <a:endParaRPr b="0" lang="en-US" sz="3200" spc="-1" strike="noStrike">
              <a:latin typeface="Arial"/>
            </a:endParaRPr>
          </a:p>
        </p:txBody>
      </p:sp>
      <p:sp>
        <p:nvSpPr>
          <p:cNvPr id="136" name="TextShape 2"/>
          <p:cNvSpPr txBox="1"/>
          <p:nvPr/>
        </p:nvSpPr>
        <p:spPr>
          <a:xfrm>
            <a:off x="319680" y="1480680"/>
            <a:ext cx="8252640" cy="2791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https://forums.fast.ai/t/running-the-lesson-11-notebook-08-data-block-ipynb/56346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5956</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2019-08-22T09:05:56Z</dcterms:created>
  <dc:creator/>
  <dc:description/>
  <dc:language>en-US</dc:language>
  <cp:lastModifiedBy/>
  <dcterms:modified xsi:type="dcterms:W3CDTF">2019-10-11T15:33:36Z</dcterms:modified>
  <cp:revision>26</cp:revision>
  <dc:subject/>
  <dc:title>Bright Blue</dc:title>
</cp:coreProperties>
</file>