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10600"/>
            <a:ext cx="70192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10600"/>
            <a:ext cx="70192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504000" y="210600"/>
            <a:ext cx="70192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504000" y="210600"/>
            <a:ext cx="70192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10600"/>
            <a:ext cx="70192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3640" cy="1204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3640" cy="12049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3640" cy="120492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3640" cy="1204920"/>
          </a:xfrm>
          <a:prstGeom prst="rect">
            <a:avLst/>
          </a:prstGeom>
          <a:ln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3640" cy="1204920"/>
          </a:xfrm>
          <a:prstGeom prst="rect">
            <a:avLst/>
          </a:prstGeom>
          <a:ln>
            <a:noFill/>
          </a:ln>
        </p:spPr>
      </p:pic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504000" y="411480"/>
            <a:ext cx="7019280" cy="54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  <a:ea typeface="DejaVu Sans"/>
              </a:rPr>
              <a:t>Fastai Lesson 10a review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504000" y="2401560"/>
            <a:ext cx="9071280" cy="12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Joseph Catanzarite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Fastai Deep Learning From The Foundations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TWiML Study Group Meetup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Saturday, 8/17/2019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504000" y="44280"/>
            <a:ext cx="7019280" cy="127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What does softmax do when two samples have weights that differ by a constant? cont’d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0" y="1302120"/>
            <a:ext cx="7863120" cy="4330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504000" y="439560"/>
            <a:ext cx="701928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Review notebooks (live, in Zoom chat)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Notebooks: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80" spc="-1" strike="noStrike">
                <a:latin typeface="Arial"/>
              </a:rPr>
              <a:t>05_anneal</a:t>
            </a:r>
            <a:endParaRPr b="0" lang="en-US" sz="228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80" spc="-1" strike="noStrike">
                <a:latin typeface="Arial"/>
              </a:rPr>
              <a:t>05a_foundations</a:t>
            </a:r>
            <a:endParaRPr b="0" lang="en-US" sz="228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80" spc="-1" strike="noStrike">
                <a:latin typeface="Arial"/>
              </a:rPr>
              <a:t>05b_early_stopping</a:t>
            </a:r>
            <a:endParaRPr b="0" lang="en-US" sz="228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We’ll stop at 1:00:40 in Lesson 10 video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We’ll cover the rest of Lesson 10 next week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504000" y="411480"/>
            <a:ext cx="7019280" cy="54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  <a:ea typeface="DejaVu Sans"/>
              </a:rPr>
              <a:t>Overview of Lesson 10a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504000" y="1368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1000"/>
          </a:bodyPr>
          <a:p>
            <a:pPr marL="432000" indent="-323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Software Engineering</a:t>
            </a: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Softmax discussion</a:t>
            </a: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Notebooks:</a:t>
            </a:r>
            <a:endParaRPr b="0" lang="en-US" sz="2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80" spc="-1" strike="noStrike">
                <a:solidFill>
                  <a:srgbClr val="000000"/>
                </a:solidFill>
                <a:latin typeface="Arial"/>
                <a:ea typeface="DejaVu Sans"/>
              </a:rPr>
              <a:t>05_anneal</a:t>
            </a:r>
            <a:endParaRPr b="0" lang="en-US" sz="228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80" spc="-1" strike="noStrike">
                <a:solidFill>
                  <a:srgbClr val="000000"/>
                </a:solidFill>
                <a:latin typeface="Arial"/>
                <a:ea typeface="DejaVu Sans"/>
              </a:rPr>
              <a:t>05a_foundations</a:t>
            </a:r>
            <a:endParaRPr b="0" lang="en-US" sz="228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80" spc="-1" strike="noStrike">
                <a:solidFill>
                  <a:srgbClr val="000000"/>
                </a:solidFill>
                <a:latin typeface="Arial"/>
                <a:ea typeface="DejaVu Sans"/>
              </a:rPr>
              <a:t>05b_early_stopping</a:t>
            </a:r>
            <a:endParaRPr b="0" lang="en-US" sz="228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We’ll stop at 1:00:40 in Lesson 10 video</a:t>
            </a: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We’ll cover the rest of Lesson 10 next week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504000" y="408960"/>
            <a:ext cx="701928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A Note on Software Engineering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1188720" y="1280160"/>
            <a:ext cx="7863480" cy="4365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04000" y="408960"/>
            <a:ext cx="701928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Software Engineering, cont’d.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0" y="1225800"/>
            <a:ext cx="7497720" cy="4403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30240" y="1308960"/>
            <a:ext cx="10078920" cy="4363200"/>
          </a:xfrm>
          <a:prstGeom prst="rect">
            <a:avLst/>
          </a:prstGeom>
          <a:ln>
            <a:noFill/>
          </a:ln>
        </p:spPr>
      </p:pic>
      <p:sp>
        <p:nvSpPr>
          <p:cNvPr id="204" name="CustomShape 1"/>
          <p:cNvSpPr/>
          <p:nvPr/>
        </p:nvSpPr>
        <p:spPr>
          <a:xfrm>
            <a:off x="504000" y="439560"/>
            <a:ext cx="701928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Softmax definition and implementation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9360" y="-12240"/>
            <a:ext cx="10078920" cy="5479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6480" y="-8640"/>
            <a:ext cx="8015040" cy="5294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23400" y="1280160"/>
            <a:ext cx="9943560" cy="3779280"/>
          </a:xfrm>
          <a:prstGeom prst="rect">
            <a:avLst/>
          </a:prstGeom>
          <a:ln w="18360">
            <a:solidFill>
              <a:srgbClr val="808080"/>
            </a:solidFill>
            <a:round/>
          </a:ln>
        </p:spPr>
      </p:pic>
      <p:sp>
        <p:nvSpPr>
          <p:cNvPr id="208" name="CustomShape 1"/>
          <p:cNvSpPr/>
          <p:nvPr/>
        </p:nvSpPr>
        <p:spPr>
          <a:xfrm>
            <a:off x="504000" y="140760"/>
            <a:ext cx="7019280" cy="108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  <a:ea typeface="DejaVu Sans"/>
              </a:rPr>
              <a:t>When to use a binary classifier for each class instead of softmax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8931600" y="2538360"/>
            <a:ext cx="78804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binary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504000" y="256680"/>
            <a:ext cx="7019280" cy="85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What does softmax do when two samples have weights that differ by a constant?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0" y="1188720"/>
            <a:ext cx="10078920" cy="442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</TotalTime>
  <Application>LibreOffice/6.2.5.2$Windows_X86_64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2019-08-13T18:14:04Z</dcterms:created>
  <dc:creator/>
  <dc:description/>
  <dc:language>en-US</dc:language>
  <cp:lastModifiedBy/>
  <dcterms:modified xsi:type="dcterms:W3CDTF">2019-08-17T20:55:58Z</dcterms:modified>
  <cp:revision>23</cp:revision>
  <dc:subject/>
  <dc:title>Bright Blue</dc:title>
</cp:coreProperties>
</file>