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2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51336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51336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2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5020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67160" y="1326600"/>
            <a:ext cx="25020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5020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767160" y="3043800"/>
            <a:ext cx="25020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2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6488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77520" y="1326600"/>
            <a:ext cx="16488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51040" y="1326600"/>
            <a:ext cx="16488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16488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677520" y="3043800"/>
            <a:ext cx="16488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51040" y="3043800"/>
            <a:ext cx="16488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2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513360" cy="32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2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513360" cy="328716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2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50200" cy="328716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767160" y="1326600"/>
            <a:ext cx="250200" cy="328716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2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210600"/>
            <a:ext cx="701820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2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5020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767160" y="1326600"/>
            <a:ext cx="250200" cy="328716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5020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2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513360" cy="32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2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50200" cy="328716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67160" y="1326600"/>
            <a:ext cx="25020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67160" y="3043800"/>
            <a:ext cx="25020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2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5020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767160" y="1326600"/>
            <a:ext cx="25020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51336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2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51336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51336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2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5020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767160" y="1326600"/>
            <a:ext cx="25020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5020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767160" y="3043800"/>
            <a:ext cx="25020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2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6488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77520" y="1326600"/>
            <a:ext cx="16488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51040" y="1326600"/>
            <a:ext cx="16488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16488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677520" y="3043800"/>
            <a:ext cx="16488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51040" y="3043800"/>
            <a:ext cx="16488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2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513360" cy="32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2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513360" cy="328716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2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50200" cy="328716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767160" y="1326600"/>
            <a:ext cx="250200" cy="328716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2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2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513360" cy="328716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210600"/>
            <a:ext cx="701820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2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5020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767160" y="1326600"/>
            <a:ext cx="250200" cy="328716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5020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2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50200" cy="328716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767160" y="1326600"/>
            <a:ext cx="25020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767160" y="3043800"/>
            <a:ext cx="25020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2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5020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767160" y="1326600"/>
            <a:ext cx="25020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51336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2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51336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51336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2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5020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767160" y="1326600"/>
            <a:ext cx="25020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5020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767160" y="3043800"/>
            <a:ext cx="25020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2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6488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77520" y="1326600"/>
            <a:ext cx="16488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51040" y="1326600"/>
            <a:ext cx="16488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16488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677520" y="3043800"/>
            <a:ext cx="16488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51040" y="3043800"/>
            <a:ext cx="16488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2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50200" cy="328716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767160" y="1326600"/>
            <a:ext cx="250200" cy="328716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2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10600"/>
            <a:ext cx="701820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2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5020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767160" y="1326600"/>
            <a:ext cx="250200" cy="328716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5020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2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50200" cy="328716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767160" y="1326600"/>
            <a:ext cx="25020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767160" y="3043800"/>
            <a:ext cx="25020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2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5020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767160" y="1326600"/>
            <a:ext cx="25020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51336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2560" cy="12038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2560" cy="12038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2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5133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043640" y="1326600"/>
            <a:ext cx="513360" cy="328716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5133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2560" cy="120384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2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513360" cy="328716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1043640" y="1326600"/>
            <a:ext cx="513360" cy="328716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411480"/>
            <a:ext cx="7018200" cy="54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  <a:ea typeface="DejaVu Sans"/>
              </a:rPr>
              <a:t>Fastai Lesson 10e review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2401560"/>
            <a:ext cx="9070200" cy="12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Joseph Catanzarite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Fastai Deep Learning From The Foundations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TWiML Study Group Meetup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Saturday, 9/14/2019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48120"/>
            <a:ext cx="7018200" cy="6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Overview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326600"/>
            <a:ext cx="442548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This week</a:t>
            </a:r>
            <a:endParaRPr b="0" lang="en-US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Lesson 10:</a:t>
            </a:r>
            <a:endParaRPr b="0" lang="en-US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Finish 06_cuda_cnn_hooks</a:t>
            </a:r>
            <a:endParaRPr b="0" lang="en-US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5152680" y="1326600"/>
            <a:ext cx="442548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Next meeting</a:t>
            </a:r>
            <a:endParaRPr b="0" lang="en-US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FinishLesson 10</a:t>
            </a:r>
            <a:endParaRPr b="0" lang="en-US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07a_lsuv</a:t>
            </a:r>
            <a:endParaRPr b="0" lang="en-US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08_data_block</a:t>
            </a:r>
            <a:endParaRPr b="0" lang="en-US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09_optimizers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713520" y="4136400"/>
            <a:ext cx="8702280" cy="1352520"/>
          </a:xfrm>
          <a:prstGeom prst="rect">
            <a:avLst/>
          </a:prstGeom>
          <a:solidFill>
            <a:srgbClr val="fff5ce"/>
          </a:solidFill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8360" rIns="18360" tIns="18360" bIns="18360">
            <a:normAutofit/>
          </a:bodyPr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c9211e"/>
                </a:solidFill>
                <a:latin typeface="Arial"/>
              </a:rPr>
              <a:t>I’ll be away for the following two Saturdays, 9/21 and 9/24 Regular meetups will resume on Saturday 10/05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c9211e"/>
                </a:solidFill>
                <a:latin typeface="Arial"/>
              </a:rPr>
              <a:t>Meanwhile, try to get caught up if you are behind.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210600"/>
            <a:ext cx="701820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"/>
          <p:cNvSpPr/>
          <p:nvPr/>
        </p:nvSpPr>
        <p:spPr>
          <a:xfrm>
            <a:off x="542880" y="1342440"/>
            <a:ext cx="3515400" cy="32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mini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4572000" y="1451160"/>
            <a:ext cx="4571640" cy="33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5766</TotalTime>
  <Application>LibreOffice/6.2.5.2$Windows_X86_64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2019-08-22T09:05:56Z</dcterms:created>
  <dc:creator/>
  <dc:description/>
  <dc:language>en-US</dc:language>
  <cp:lastModifiedBy/>
  <dcterms:modified xsi:type="dcterms:W3CDTF">2019-09-15T17:33:17Z</dcterms:modified>
  <cp:revision>14</cp:revision>
  <dc:subject/>
  <dc:title>Bright Blue</dc:title>
</cp:coreProperties>
</file>