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12132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6628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45040" y="132660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86440" y="132660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45040" y="304344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86440" y="304344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-904320"/>
            <a:ext cx="121320" cy="7748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74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-904320"/>
            <a:ext cx="121320" cy="7748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6628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12132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12132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6628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45040" y="132660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86440" y="132660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545040" y="304344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86440" y="304344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-904320"/>
            <a:ext cx="121320" cy="7748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74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6628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12132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12132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6628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45040" y="132660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86440" y="132660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545040" y="304344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586440" y="3043440"/>
            <a:ext cx="3888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74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32864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66280" y="304344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6280" y="1326600"/>
            <a:ext cx="5904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121320" cy="15674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7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21320" cy="32864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32160" y="1326600"/>
            <a:ext cx="121320" cy="32864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411480"/>
            <a:ext cx="7017480" cy="5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10f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2401560"/>
            <a:ext cx="906948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10/05/2019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48120"/>
            <a:ext cx="7017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26600"/>
            <a:ext cx="4424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week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Finish Lesson 10: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Notebook 07_batchnorm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152680" y="1326600"/>
            <a:ext cx="4424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Next meeting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Start Lesson 11: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Notebooks: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07a_lsuv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08_data_block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09_optimizers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10600"/>
            <a:ext cx="70174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542880" y="1342440"/>
            <a:ext cx="351468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4572000" y="1451160"/>
            <a:ext cx="4570920" cy="33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10560" y="1278720"/>
            <a:ext cx="7693200" cy="434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5942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2019-08-22T09:05:56Z</dcterms:created>
  <dc:creator/>
  <dc:description/>
  <dc:language>en-US</dc:language>
  <cp:lastModifiedBy/>
  <dcterms:modified xsi:type="dcterms:W3CDTF">2019-10-05T10:39:48Z</dcterms:modified>
  <cp:revision>21</cp:revision>
  <dc:subject/>
  <dc:title>Bright Blue</dc:title>
</cp:coreProperties>
</file>