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19960" cy="7473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2145240"/>
            <a:ext cx="2919960" cy="7473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74736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74736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2145240"/>
            <a:ext cx="1424880" cy="74736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2000520" y="2145240"/>
            <a:ext cx="1424880" cy="74736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39960" cy="74736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491480" y="1326600"/>
            <a:ext cx="939960" cy="74736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2478600" y="1326600"/>
            <a:ext cx="939960" cy="74736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2145240"/>
            <a:ext cx="939960" cy="74736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1491480" y="2145240"/>
            <a:ext cx="939960" cy="74736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2478600" y="2145240"/>
            <a:ext cx="939960" cy="74736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2919960" cy="1567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199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156744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156744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092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74736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156744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2145240"/>
            <a:ext cx="1424880" cy="74736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2919960" cy="1567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156744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74736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2000520" y="2145240"/>
            <a:ext cx="1424880" cy="74736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74736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74736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2145240"/>
            <a:ext cx="2919960" cy="7473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19960" cy="7473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2145240"/>
            <a:ext cx="2919960" cy="7473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74736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74736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2145240"/>
            <a:ext cx="1424880" cy="74736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2000520" y="2145240"/>
            <a:ext cx="1424880" cy="74736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39960" cy="74736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1491480" y="1326600"/>
            <a:ext cx="939960" cy="74736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2478600" y="1326600"/>
            <a:ext cx="939960" cy="74736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2145240"/>
            <a:ext cx="939960" cy="74736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1491480" y="2145240"/>
            <a:ext cx="939960" cy="74736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2478600" y="2145240"/>
            <a:ext cx="939960" cy="74736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1996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156744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156744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092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74736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156744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2145240"/>
            <a:ext cx="1424880" cy="74736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1567440"/>
          </a:xfrm>
          <a:prstGeom prst="rect">
            <a:avLst/>
          </a:prstGeom>
        </p:spPr>
        <p:txBody>
          <a:bodyPr lIns="0" rIns="0" tIns="0" bIns="0">
            <a:normAutofit fontScale="68000"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74736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000520" y="2145240"/>
            <a:ext cx="1424880" cy="74736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424880" cy="74736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000520" y="1326600"/>
            <a:ext cx="1424880" cy="747360"/>
          </a:xfrm>
          <a:prstGeom prst="rect">
            <a:avLst/>
          </a:prstGeom>
        </p:spPr>
        <p:txBody>
          <a:bodyPr lIns="0" rIns="0" tIns="0" bIns="0">
            <a:normAutofit fontScale="22000"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2145240"/>
            <a:ext cx="2919960" cy="74736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360" cy="1205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Click to edit the outline text format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Second Outline Level</a:t>
            </a:r>
            <a:endParaRPr b="0" lang="en-US" sz="228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Third Outline Level</a:t>
            </a:r>
            <a:endParaRPr b="0" lang="en-US" sz="1950" spc="-1" strike="noStrike">
              <a:latin typeface="Arial"/>
            </a:endParaRPr>
          </a:p>
          <a:p>
            <a:pPr lvl="3" marL="1728000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29" spc="-1" strike="noStrike">
                <a:latin typeface="Arial"/>
              </a:rPr>
              <a:t>Fourth Outline Level</a:t>
            </a:r>
            <a:endParaRPr b="0" lang="en-US" sz="1629" spc="-1" strike="noStrike">
              <a:latin typeface="Arial"/>
            </a:endParaRPr>
          </a:p>
          <a:p>
            <a:pPr lvl="4" marL="2160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Fifth Outline Level</a:t>
            </a:r>
            <a:endParaRPr b="0" lang="en-US" sz="1629" spc="-1" strike="noStrike">
              <a:latin typeface="Arial"/>
            </a:endParaRPr>
          </a:p>
          <a:p>
            <a:pPr lvl="5" marL="2592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Sixth Outline Level</a:t>
            </a:r>
            <a:endParaRPr b="0" lang="en-US" sz="1629" spc="-1" strike="noStrike">
              <a:latin typeface="Arial"/>
            </a:endParaRPr>
          </a:p>
          <a:p>
            <a:pPr lvl="6" marL="3024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Seventh Outline Level</a:t>
            </a:r>
            <a:endParaRPr b="0" lang="en-US" sz="1629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B80C305-CCCB-48C8-8661-AE2A754DE4B0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0;p2" descr=""/>
          <p:cNvPicPr/>
          <p:nvPr/>
        </p:nvPicPr>
        <p:blipFill>
          <a:blip r:embed="rId2"/>
          <a:stretch/>
        </p:blipFill>
        <p:spPr>
          <a:xfrm>
            <a:off x="0" y="0"/>
            <a:ext cx="10077840" cy="566784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19960" cy="156744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Fastai Lesson 9 Review, part 3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Joseph Catanzarite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Fastai Deep Learning From The Foundations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TWiML Study Group meetup</a:t>
            </a:r>
            <a:endParaRPr b="0" lang="en-US" sz="2000" spc="-1" strike="noStrike">
              <a:latin typeface="Arial"/>
            </a:endParaRPr>
          </a:p>
          <a:p>
            <a:pPr algn="ctr"/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Saturday, 8/10/2019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Overview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Finish review of notebook 03_minibatch_training.ipynb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Review notebook 04_callbacks.ipynb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Review notebook 05_annealing.ipynb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756000" y="819720"/>
            <a:ext cx="6388560" cy="12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THIS IS YOUR PRESENTATION TITLE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515960" y="597240"/>
            <a:ext cx="638856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Fastai Lesson 9 Review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403560" y="3155400"/>
            <a:ext cx="9070200" cy="14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Joseph Catanzarite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For TWiML fastai study group meetup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Saturday, 8/03/2019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LibreOffice/6.2.2.2$Windows_X86_64 LibreOffice_project/2b840030fec2aae0fd2658d8d4f9548af4e3518d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2019-08-09T15:45:00Z</dcterms:created>
  <dc:creator/>
  <dc:description/>
  <dc:language>en-US</dc:language>
  <cp:lastModifiedBy/>
  <dcterms:modified xsi:type="dcterms:W3CDTF">2019-08-09T15:52:43Z</dcterms:modified>
  <cp:revision>4</cp:revision>
  <dc:subject/>
  <dc:title>Bright Blue</dc:title>
</cp:coreProperties>
</file>