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64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411480"/>
            <a:ext cx="7019640" cy="5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10c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2401560"/>
            <a:ext cx="9071640" cy="12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8/31/2019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10600"/>
            <a:ext cx="7019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This week: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04_callbacks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05b_early_stopping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Next week: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06_cuda_cnn_hooks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07_batchnorm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2019-09-02T10:19:30Z</dcterms:modified>
  <cp:revision>8</cp:revision>
  <dc:subject/>
  <dc:title>Bright Blue</dc:title>
</cp:coreProperties>
</file>