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1064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23444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96452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61064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61064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23444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964520" y="3044160"/>
            <a:ext cx="695160" cy="156816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8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10640" y="304416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816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5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8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88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59640" cy="328788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11480"/>
            <a:ext cx="701892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10d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2401560"/>
            <a:ext cx="907092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9/07/2019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48120"/>
            <a:ext cx="7018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week: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06_cuda_cnn_hooks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07_batchnorm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Next week: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07a_lsuv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08_data_block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09_optimizers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2019-09-07T01:20:10Z</dcterms:modified>
  <cp:revision>11</cp:revision>
  <dc:subject/>
  <dc:title>Bright Blue</dc:title>
</cp:coreProperties>
</file>