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36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4364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0040" y="13266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16080" y="13266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0040" y="30438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216080" y="30438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1053360" cy="328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32875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32875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856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32875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1053360" cy="328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32875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04364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36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36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04364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60040" y="13266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216080" y="13266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860040" y="30438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216080" y="3043800"/>
            <a:ext cx="3387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32875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32875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856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32875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32875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4364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36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920" cy="1204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920" cy="12042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2875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360" cy="32875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11480"/>
            <a:ext cx="701856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10e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2401560"/>
            <a:ext cx="9070560" cy="12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9/14/2019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48120"/>
            <a:ext cx="7018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442584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week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Finish Lesson 10: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Finish 06_cuda_cnn_hooks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07_batchnorm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152680" y="1326600"/>
            <a:ext cx="442584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Next meeting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Start Lesson 11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07a_lsuv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08_data_block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09_optimizers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713520" y="4136400"/>
            <a:ext cx="8702640" cy="1352880"/>
          </a:xfrm>
          <a:prstGeom prst="rect">
            <a:avLst/>
          </a:prstGeom>
          <a:solidFill>
            <a:srgbClr val="fff5ce"/>
          </a:solidFill>
          <a:ln w="36720">
            <a:solidFill>
              <a:srgbClr val="3465a4"/>
            </a:solidFill>
            <a:round/>
          </a:ln>
        </p:spPr>
        <p:txBody>
          <a:bodyPr lIns="18360" rIns="18360" tIns="18360" bIns="18360">
            <a:normAutofit/>
          </a:bodyPr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</a:rPr>
              <a:t>I’ll be away for the following two Saturdays, 9/21 and 9/24 Regular meetups will resume on Saturday 10/05</a:t>
            </a:r>
            <a:endParaRPr b="0" lang="en-US" sz="2400" spc="-1" strike="noStrike">
              <a:solidFill>
                <a:srgbClr val="c9211e"/>
              </a:solidFill>
              <a:latin typeface="Arial"/>
              <a:ea typeface="Microsoft YaHe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</a:rPr>
              <a:t>Meanwhile, try to get caught up if you are behind.</a:t>
            </a:r>
            <a:endParaRPr b="0" lang="en-US" sz="2400" spc="-1" strike="noStrike">
              <a:solidFill>
                <a:srgbClr val="c9211e"/>
              </a:solidFill>
              <a:latin typeface="Arial"/>
              <a:ea typeface="Microsoft YaHe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10600"/>
            <a:ext cx="70185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42880" y="1342440"/>
            <a:ext cx="3515760" cy="320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mini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4572000" y="1451160"/>
            <a:ext cx="4572000" cy="333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4030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2019-09-13T14:33:27Z</dcterms:modified>
  <cp:revision>13</cp:revision>
  <dc:subject/>
  <dc:title>Bright Blue</dc:title>
</cp:coreProperties>
</file>