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89680" cy="1200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89680" cy="12009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89680" cy="1200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11480"/>
            <a:ext cx="701532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12b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401560"/>
            <a:ext cx="90673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11/09/2019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48120"/>
            <a:ext cx="70153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442260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Today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Lesson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Watch video, up to 48:45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Study, run and play with notebooks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10b_mixup_label_smoothing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10c_fp16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11_train_imagenette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152680" y="1326600"/>
            <a:ext cx="442260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3 meetings: continue in Lesson 12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Nov 9</a:t>
            </a:r>
            <a:r>
              <a:rPr b="0" lang="en-US" sz="24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11_train_imagenette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Nov 16</a:t>
            </a:r>
            <a:r>
              <a:rPr b="0" lang="en-US" sz="13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Watch video, 48:45 up to 1:15:12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Study, run and play with notebooks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11a_transfer_learning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12_text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Nov 23</a:t>
            </a:r>
            <a:r>
              <a:rPr b="0" lang="en-US" sz="13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Watch video, 1:15:12 to end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Study, run and play with notebooks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12_awd_lstm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12c_ulmfit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60200" y="1736280"/>
            <a:ext cx="7825680" cy="365688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504000" y="36360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Mixed Precision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Notes on Mixed Precision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Loss Scaling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Fixed scale default = 512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Scale loss function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Scales gradients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Dynamic Loss Scaling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gradients haven’t overflowed for set umber of batches, keep doubling scale until gradients overflow, then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Halve the scale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32840" y="1805760"/>
            <a:ext cx="7894080" cy="33674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504000" y="36360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ResNet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6861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2019-11-09T10:49:50Z</dcterms:modified>
  <cp:revision>40</cp:revision>
  <dc:subject/>
  <dc:title>Bright Blue</dc:title>
</cp:coreProperties>
</file>