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Fastai Lesson 10b review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04000" y="2401560"/>
            <a:ext cx="9071640" cy="12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Joseph Catanzarite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Fastai Deep Learning From The Foundations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TWiML Study Group Meetup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Saturday, 8/24/2019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Notebooks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python_mysteries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decorators_and_the_debugger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05a_foundations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05b_early_stopping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06_cuda_cnn_hooks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2019-08-22T09:05:56Z</dcterms:created>
  <dc:creator/>
  <dc:description/>
  <dc:language>en-US</dc:language>
  <cp:lastModifiedBy/>
  <dcterms:modified xsi:type="dcterms:W3CDTF">2019-08-24T07:53:50Z</dcterms:modified>
  <cp:revision>3</cp:revision>
  <dc:subject/>
  <dc:title>Bright Blue</dc:title>
</cp:coreProperties>
</file>