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5A0DA62-DB30-4410-8B4E-C75F2DC4293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Fast.ai Lesson 8b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Joseph Catanzarite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For TWiML study group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13 July, 2019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Normalization &amp; initialization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Forward pass – compute predictions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Backward pass – compute gradients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Construct functions needed for backward pass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mse_grad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relu_grad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lin_grad</a:t>
            </a:r>
            <a:endParaRPr b="0" lang="en-US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forward_and_backward</a:t>
            </a:r>
            <a:endParaRPr b="0" lang="en-US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Refactoring, using classes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Backward pass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In general, </a:t>
            </a:r>
            <a:r>
              <a:rPr b="1" lang="en-US" sz="2600" spc="-1" strike="noStrike">
                <a:latin typeface="Arial"/>
              </a:rPr>
              <a:t>gradients</a:t>
            </a:r>
            <a:r>
              <a:rPr b="0" lang="en-US" sz="2600" spc="-1" strike="noStrike">
                <a:latin typeface="Arial"/>
              </a:rPr>
              <a:t> measure the sensitivity of a function to changes in its parameters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</a:t>
            </a:r>
            <a:r>
              <a:rPr b="1" lang="en-US" sz="2600" spc="-1" strike="noStrike">
                <a:latin typeface="Arial"/>
              </a:rPr>
              <a:t>backward pass</a:t>
            </a:r>
            <a:r>
              <a:rPr b="0" lang="en-US" sz="2600" spc="-1" strike="noStrike">
                <a:latin typeface="Arial"/>
              </a:rPr>
              <a:t> computes the gradients that measure the sensitivity of the </a:t>
            </a:r>
            <a:r>
              <a:rPr b="1" lang="en-US" sz="2600" spc="-1" strike="noStrike">
                <a:latin typeface="Arial"/>
              </a:rPr>
              <a:t>loss function</a:t>
            </a:r>
            <a:r>
              <a:rPr b="0" lang="en-US" sz="2600" spc="-1" strike="noStrike">
                <a:latin typeface="Arial"/>
              </a:rPr>
              <a:t> to the neural network parameters (</a:t>
            </a:r>
            <a:r>
              <a:rPr b="1" lang="en-US" sz="2600" spc="-1" strike="noStrike">
                <a:latin typeface="Arial"/>
              </a:rPr>
              <a:t>weights</a:t>
            </a:r>
            <a:r>
              <a:rPr b="0" lang="en-US" sz="2600" spc="-1" strike="noStrike">
                <a:latin typeface="Arial"/>
              </a:rPr>
              <a:t> and </a:t>
            </a:r>
            <a:r>
              <a:rPr b="1" lang="en-US" sz="2600" spc="-1" strike="noStrike">
                <a:latin typeface="Arial"/>
              </a:rPr>
              <a:t>biases</a:t>
            </a:r>
            <a:r>
              <a:rPr b="0" lang="en-US" sz="2600" spc="-1" strike="noStrike">
                <a:latin typeface="Arial"/>
              </a:rPr>
              <a:t>)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Gradients tell you how the parameters should be </a:t>
            </a:r>
            <a:r>
              <a:rPr b="1" lang="en-US" sz="2600" spc="-1" strike="noStrike">
                <a:latin typeface="Arial"/>
              </a:rPr>
              <a:t>updated</a:t>
            </a:r>
            <a:r>
              <a:rPr b="0" lang="en-US" sz="2600" spc="-1" strike="noStrike">
                <a:latin typeface="Arial"/>
              </a:rPr>
              <a:t> to make the loss function smaller.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During </a:t>
            </a:r>
            <a:r>
              <a:rPr b="1" lang="en-US" sz="2600" spc="-1" strike="noStrike">
                <a:latin typeface="Arial"/>
              </a:rPr>
              <a:t>training</a:t>
            </a:r>
            <a:r>
              <a:rPr b="0" lang="en-US" sz="2600" spc="-1" strike="noStrike">
                <a:latin typeface="Arial"/>
              </a:rPr>
              <a:t>, you iterate through </a:t>
            </a:r>
            <a:r>
              <a:rPr b="1" lang="en-US" sz="2600" spc="-1" strike="noStrike">
                <a:latin typeface="Arial"/>
              </a:rPr>
              <a:t>forward</a:t>
            </a:r>
            <a:r>
              <a:rPr b="0" lang="en-US" sz="2600" spc="-1" strike="noStrike">
                <a:latin typeface="Arial"/>
              </a:rPr>
              <a:t> and </a:t>
            </a:r>
            <a:r>
              <a:rPr b="1" lang="en-US" sz="2600" spc="-1" strike="noStrike">
                <a:latin typeface="Arial"/>
              </a:rPr>
              <a:t>backward</a:t>
            </a:r>
            <a:r>
              <a:rPr b="0" lang="en-US" sz="2600" spc="-1" strike="noStrike">
                <a:latin typeface="Arial"/>
              </a:rPr>
              <a:t> passes, each time adjusting the weights and biases a bit, in order to </a:t>
            </a:r>
            <a:r>
              <a:rPr b="1" lang="en-US" sz="2600" spc="-1" strike="noStrike">
                <a:latin typeface="Arial"/>
              </a:rPr>
              <a:t>minimize</a:t>
            </a:r>
            <a:r>
              <a:rPr b="0" lang="en-US" sz="2600" spc="-1" strike="noStrike">
                <a:latin typeface="Arial"/>
              </a:rPr>
              <a:t> the loss function.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9360" y="100800"/>
            <a:ext cx="10079640" cy="547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9360" y="100800"/>
            <a:ext cx="10079640" cy="547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Next up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Lesson 9: build resnet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2019-07-12T16:23:13Z</dcterms:created>
  <dc:creator/>
  <dc:description/>
  <dc:language>en-US</dc:language>
  <cp:lastModifiedBy/>
  <dcterms:modified xsi:type="dcterms:W3CDTF">2019-07-13T10:57:57Z</dcterms:modified>
  <cp:revision>11</cp:revision>
  <dc:subject/>
  <dc:title>Bright Blue</dc:title>
</cp:coreProperties>
</file>