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66E299C-1DB8-483D-9B36-2269FF880ED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10077840" cy="56678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19960" cy="156744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10077840" cy="566784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19960" cy="156744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10077840" cy="5667840"/>
          </a:xfrm>
          <a:prstGeom prst="rect">
            <a:avLst/>
          </a:prstGeom>
          <a:ln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19960" cy="1567440"/>
          </a:xfrm>
          <a:prstGeom prst="rect">
            <a:avLst/>
          </a:prstGeom>
        </p:spPr>
        <p:txBody>
          <a:bodyPr lIns="0" rIns="0" tIns="0" bIns="0">
            <a:normAutofit fontScale="2000"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10077840" cy="5667840"/>
          </a:xfrm>
          <a:prstGeom prst="rect">
            <a:avLst/>
          </a:prstGeom>
          <a:ln>
            <a:noFill/>
          </a:ln>
        </p:spPr>
      </p:pic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Fastai Lesson 9 Review, part c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Joseph Catanzarite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Fastai Deep Learning From The Foundations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TWiML Study Group meetup</a:t>
            </a:r>
            <a:endParaRPr b="0" lang="en-US" sz="2000" spc="-1" strike="noStrike">
              <a:latin typeface="Arial"/>
            </a:endParaRPr>
          </a:p>
          <a:p>
            <a:pPr algn="ctr"/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Saturday, 8/10/2019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Finish review of notebook 03_minibatch_training.ipynb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Review notebook 04_callbacks.ipynb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Review notebook 05_annealing.ipynb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362600" y="199440"/>
            <a:ext cx="638856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Microsoft YaHei"/>
              </a:rPr>
              <a:t>Py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Torch Classes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03560" y="1310040"/>
            <a:ext cx="9325800" cy="41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4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Class torch.nn()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Class torch.nn.Module()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Class torch.nn.Linear()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Class torch.nn.functional()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torch.nn.parameter()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Class Optimizer: torch.optim()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Class Data set: TensorDataSet()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Class Data loader: DataLoader(): 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shuffle option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batch size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**kwargs()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424440"/>
            <a:ext cx="907128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PyTorch Functions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04000" y="1326240"/>
            <a:ext cx="907092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PyTorch torch.nn.functional module contains 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activation functions, loss functions, etc.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non-stateful versions of layers, such as convolutional and linear layers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import torch.nn.functional as 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F.relu()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F.nll_loss()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F.log_softmax()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F.cross_entropy() is the same as F.nll_loss(F.log_softmax(pred,-1),y_train)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loss_func = F.cross_entropy()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56000" y="984960"/>
            <a:ext cx="638856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22680" y="103320"/>
            <a:ext cx="10078560" cy="546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756000" y="819720"/>
            <a:ext cx="6388560" cy="12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403560" y="131004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6840" y="-720"/>
            <a:ext cx="10077840" cy="566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756000" y="819720"/>
            <a:ext cx="6388560" cy="12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"/>
          <p:cNvSpPr/>
          <p:nvPr/>
        </p:nvSpPr>
        <p:spPr>
          <a:xfrm>
            <a:off x="403560" y="1310040"/>
            <a:ext cx="907020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6840" y="-720"/>
            <a:ext cx="10077840" cy="566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Application>LibreOffice/6.2.2.2$Windows_X86_64 LibreOffice_project/2b840030fec2aae0fd2658d8d4f9548af4e3518d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2019-08-09T15:45:00Z</dcterms:created>
  <dc:creator/>
  <dc:description/>
  <dc:language>en-US</dc:language>
  <cp:lastModifiedBy/>
  <dcterms:modified xsi:type="dcterms:W3CDTF">2019-08-10T16:16:35Z</dcterms:modified>
  <cp:revision>9</cp:revision>
  <dc:subject/>
  <dc:title>Bright Blue</dc:title>
</cp:coreProperties>
</file>