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theme/theme9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8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4AEC517-4B7B-4AD6-8FAA-A66C25E9DE0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33480" y="478440"/>
            <a:ext cx="6704640" cy="3771360"/>
          </a:xfrm>
          <a:prstGeom prst="rect">
            <a:avLst/>
          </a:prstGeom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705960" y="5131800"/>
            <a:ext cx="5402160" cy="36122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9" name="TextShape 3"/>
          <p:cNvSpPr txBox="1"/>
          <p:nvPr/>
        </p:nvSpPr>
        <p:spPr>
          <a:xfrm>
            <a:off x="1238760" y="3476160"/>
            <a:ext cx="4237560" cy="85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Speak to everyone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All different levels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Include theoretical and practical aspects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extShape 4"/>
          <p:cNvSpPr txBox="1"/>
          <p:nvPr/>
        </p:nvSpPr>
        <p:spPr>
          <a:xfrm>
            <a:off x="1334160" y="5869080"/>
            <a:ext cx="4237560" cy="85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Speak to everyone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All different levels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Include theoretical and practical aspects</a:t>
            </a:r>
            <a:endParaRPr b="0" lang="en-US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6120" y="274716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ubTitle"/>
          </p:nvPr>
        </p:nvSpPr>
        <p:spPr>
          <a:xfrm>
            <a:off x="685800" y="743760"/>
            <a:ext cx="5796720" cy="537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458316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366120" y="274716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4" name="PlaceHolder 5"/>
          <p:cNvSpPr>
            <a:spLocks noGrp="1"/>
          </p:cNvSpPr>
          <p:nvPr>
            <p:ph type="body"/>
          </p:nvPr>
        </p:nvSpPr>
        <p:spPr>
          <a:xfrm>
            <a:off x="458316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314856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593100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body"/>
          </p:nvPr>
        </p:nvSpPr>
        <p:spPr>
          <a:xfrm>
            <a:off x="36612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0" name="PlaceHolder 6"/>
          <p:cNvSpPr>
            <a:spLocks noGrp="1"/>
          </p:cNvSpPr>
          <p:nvPr>
            <p:ph type="body"/>
          </p:nvPr>
        </p:nvSpPr>
        <p:spPr>
          <a:xfrm>
            <a:off x="314856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1" name="PlaceHolder 7"/>
          <p:cNvSpPr>
            <a:spLocks noGrp="1"/>
          </p:cNvSpPr>
          <p:nvPr>
            <p:ph type="body"/>
          </p:nvPr>
        </p:nvSpPr>
        <p:spPr>
          <a:xfrm>
            <a:off x="593100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8316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4856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93100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612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4856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93100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66120" y="118872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743760"/>
            <a:ext cx="5796720" cy="537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6120" y="118872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8316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66120" y="274716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8316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4856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93100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6612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14856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593100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366120" y="118872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85800" y="743760"/>
            <a:ext cx="5796720" cy="537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8316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66120" y="274716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8316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14856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93100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36612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14856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593100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366120" y="118872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85800" y="743760"/>
            <a:ext cx="5796720" cy="537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8316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366120" y="274716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8316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14856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93100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36612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14856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593100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366120" y="118872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685800" y="743760"/>
            <a:ext cx="5796720" cy="537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58316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366120" y="274716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58316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85800" y="743760"/>
            <a:ext cx="5796720" cy="537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14856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93100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36612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14856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593100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366120" y="118872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85800" y="743760"/>
            <a:ext cx="5796720" cy="537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8316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366120" y="274716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458316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314856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593100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36612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314856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593100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366120" y="118872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685800" y="743760"/>
            <a:ext cx="5796720" cy="537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8316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458316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366120" y="274716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458316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body"/>
          </p:nvPr>
        </p:nvSpPr>
        <p:spPr>
          <a:xfrm>
            <a:off x="314856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body"/>
          </p:nvPr>
        </p:nvSpPr>
        <p:spPr>
          <a:xfrm>
            <a:off x="593100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 type="body"/>
          </p:nvPr>
        </p:nvSpPr>
        <p:spPr>
          <a:xfrm>
            <a:off x="36612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 type="body"/>
          </p:nvPr>
        </p:nvSpPr>
        <p:spPr>
          <a:xfrm>
            <a:off x="314856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 type="body"/>
          </p:nvPr>
        </p:nvSpPr>
        <p:spPr>
          <a:xfrm>
            <a:off x="593100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366120" y="118872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685800" y="743760"/>
            <a:ext cx="5796720" cy="5376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58316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366120" y="274716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583160" y="11887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36612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4583160" y="274716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314856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5931000" y="11887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36612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body"/>
          </p:nvPr>
        </p:nvSpPr>
        <p:spPr>
          <a:xfrm>
            <a:off x="314856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 type="body"/>
          </p:nvPr>
        </p:nvSpPr>
        <p:spPr>
          <a:xfrm>
            <a:off x="5931000" y="274716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ubTitle"/>
          </p:nvPr>
        </p:nvSpPr>
        <p:spPr>
          <a:xfrm>
            <a:off x="366120" y="118872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743760"/>
            <a:ext cx="579672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6120" y="118872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27;p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2924280" cy="31532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558240" y="1428840"/>
            <a:ext cx="2924280" cy="3153240"/>
          </a:xfrm>
          <a:prstGeom prst="rect">
            <a:avLst/>
          </a:prstGeom>
        </p:spPr>
        <p:txBody>
          <a:bodyPr lIns="0" rIns="0" tIns="0" bIns="0">
            <a:normAutofit fontScale="1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880FDAF6-10EB-4EEC-AD51-A0C260B999DB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48;p10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A90248CF-2A26-44A5-82D0-C678AC61ABFF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3;p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5800" y="973800"/>
            <a:ext cx="5796720" cy="115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22;p5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6025320" cy="314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8FF6A83A-B203-4B10-BFEE-E6861D935BC8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7;p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1318680" y="1036080"/>
            <a:ext cx="5163480" cy="3660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04440" y="627120"/>
            <a:ext cx="87048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7dffb1"/>
                </a:solidFill>
                <a:latin typeface="Titillium Web"/>
                <a:ea typeface="Titillium Web"/>
              </a:rPr>
              <a:t>“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00523AB2-FC5E-40B5-B84D-04E07B4498E8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33;p7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428840"/>
            <a:ext cx="1851120" cy="332064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2544120" y="1428840"/>
            <a:ext cx="1851120" cy="332064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631040" y="1428840"/>
            <a:ext cx="1851120" cy="3320640"/>
          </a:xfrm>
          <a:prstGeom prst="rect">
            <a:avLst/>
          </a:prstGeom>
        </p:spPr>
        <p:txBody>
          <a:bodyPr lIns="0" rIns="0" tIns="0" bIns="0">
            <a:normAutofit fontScale="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FB692E5B-ABAB-45A8-94B6-1F00C3C3F98D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40;p8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434520"/>
            <a:ext cx="6025320" cy="85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F085FCBB-F5FA-403F-9F09-5AB1D792C23A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1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44;p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457200" y="4406400"/>
            <a:ext cx="6025320" cy="519120"/>
          </a:xfrm>
          <a:prstGeom prst="rect">
            <a:avLst/>
          </a:prstGeom>
        </p:spPr>
        <p:txBody>
          <a:bodyPr lIns="0" rIns="0" tIns="0" bIns="0">
            <a:normAutofit fontScale="11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fld id="{9FC6CD2D-274A-4D15-AC7E-33C4157FDD0D}" type="slidenum">
              <a:rPr b="0" lang="en-US" sz="1300" spc="-1" strike="noStrike">
                <a:solidFill>
                  <a:srgbClr val="0037b3"/>
                </a:solidFill>
                <a:latin typeface="Titillium Web Light"/>
                <a:ea typeface="Titillium Web Light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0" y="652320"/>
            <a:ext cx="9052560" cy="1633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Fastai </a:t>
            </a:r>
            <a:br/>
            <a:r>
              <a:rPr b="1" lang="en-US" sz="32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Deep Learning From the Foundations</a:t>
            </a:r>
            <a:br/>
            <a:r>
              <a:rPr b="1" lang="en-US" sz="3200" spc="-1" strike="noStrike">
                <a:solidFill>
                  <a:srgbClr val="ffffff"/>
                </a:solidFill>
                <a:latin typeface="Titillium Web"/>
                <a:ea typeface="Titillium Web"/>
              </a:rPr>
              <a:t>Lesson 9a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549000" y="3657600"/>
            <a:ext cx="8320680" cy="1337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ctr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Verdana"/>
              </a:rPr>
              <a:t>TWiML Study Group </a:t>
            </a:r>
            <a:endParaRPr b="0" lang="en-US" sz="1400" spc="-1" strike="noStrike">
              <a:solidFill>
                <a:srgbClr val="ffffff"/>
              </a:solidFill>
              <a:latin typeface="Verdana"/>
              <a:ea typeface="Arial"/>
            </a:endParaRPr>
          </a:p>
          <a:p>
            <a:pPr marL="432000" indent="-324000" algn="ctr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Verdana"/>
              </a:rPr>
              <a:t>Joseph Catanzarite</a:t>
            </a:r>
            <a:endParaRPr b="0" lang="en-US" sz="1400" spc="-1" strike="noStrike">
              <a:solidFill>
                <a:srgbClr val="ffffff"/>
              </a:solidFill>
              <a:latin typeface="Verdana"/>
              <a:ea typeface="Arial"/>
            </a:endParaRPr>
          </a:p>
          <a:p>
            <a:pPr marL="432000" indent="-324000" algn="ctr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Verdana"/>
                <a:ea typeface="Arial"/>
              </a:rPr>
              <a:t>20 July 2019</a:t>
            </a:r>
            <a:endParaRPr b="0" lang="en-US" sz="1400" spc="-1" strike="noStrike">
              <a:solidFill>
                <a:srgbClr val="ffffff"/>
              </a:solidFill>
              <a:latin typeface="Verdana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1393200" y="167760"/>
            <a:ext cx="6355080" cy="92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Goals for today’s meetup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373320" y="119736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Verdana"/>
              </a:rPr>
              <a:t>Jupyter Notebooks</a:t>
            </a:r>
            <a:endParaRPr b="0" lang="en-US" sz="2000" spc="-1" strike="noStrike">
              <a:solidFill>
                <a:srgbClr val="ffffff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Verdana"/>
              </a:rPr>
              <a:t>initialize_fastai_dl2</a:t>
            </a:r>
            <a:endParaRPr b="0" lang="en-US" sz="2000" spc="-1" strike="noStrike">
              <a:solidFill>
                <a:srgbClr val="ffffff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Verdana"/>
              </a:rPr>
              <a:t>02a_why_sqrt5</a:t>
            </a:r>
            <a:endParaRPr b="0" lang="en-US" sz="2000" spc="-1" strike="noStrike">
              <a:solidFill>
                <a:srgbClr val="ffffff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Verdana"/>
              </a:rPr>
              <a:t>02b_initializing</a:t>
            </a:r>
            <a:endParaRPr b="0" lang="en-US" sz="2000" spc="-1" strike="noStrike">
              <a:solidFill>
                <a:srgbClr val="ffffff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Verdana"/>
              </a:rPr>
              <a:t>03_minibatch_training</a:t>
            </a:r>
            <a:endParaRPr b="0" lang="en-US" sz="2000" spc="-1" strike="noStrike">
              <a:solidFill>
                <a:srgbClr val="ffffff"/>
              </a:solidFill>
              <a:latin typeface="Verdana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Verdana"/>
              </a:rPr>
              <a:t> </a:t>
            </a:r>
            <a:endParaRPr b="0" lang="en-US" sz="1400" spc="-1" strike="noStrike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4700520" y="1092600"/>
            <a:ext cx="4260600" cy="382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Verdana"/>
                <a:ea typeface="Arial"/>
              </a:rPr>
              <a:t>Concepts 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Verdana"/>
                <a:ea typeface="Arial"/>
              </a:rPr>
              <a:t>initialization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Verdana"/>
                <a:ea typeface="Arial"/>
              </a:rPr>
              <a:t>cross-entropy loss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Verdana"/>
                <a:ea typeface="Arial"/>
              </a:rPr>
              <a:t>negative log-likelihood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Verdana"/>
                <a:ea typeface="Arial"/>
              </a:rPr>
              <a:t>softmax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Verdana"/>
                <a:ea typeface="Arial"/>
              </a:rPr>
              <a:t>dataloader: yield &amp; coroutines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Verdana"/>
                <a:ea typeface="Arial"/>
              </a:rPr>
              <a:t>random sampling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Verdana"/>
                <a:ea typeface="Arial"/>
              </a:rPr>
              <a:t>validation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1600200" y="392760"/>
            <a:ext cx="579672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366120" y="19108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685800" y="743760"/>
            <a:ext cx="579672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20880" y="3600"/>
            <a:ext cx="9143640" cy="514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8185</TotalTime>
  <Application>LibreOffice/6.2.2.2$Windows_X86_64 LibreOffice_project/2b840030fec2aae0fd2658d8d4f9548af4e3518d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2019-07-19T03:05:29Z</dcterms:created>
  <dc:creator/>
  <dc:description/>
  <dc:language>en-US</dc:language>
  <cp:lastModifiedBy/>
  <dcterms:modified xsi:type="dcterms:W3CDTF">2019-07-24T19:51:35Z</dcterms:modified>
  <cp:revision>11</cp:revision>
  <dc:subject/>
  <dc:title>TWiML</dc:title>
</cp:coreProperties>
</file>