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6025320" cy="3974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3073320"/>
            <a:ext cx="60253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544560" y="142884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3544560" y="3073320"/>
            <a:ext cx="294012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49480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32040" y="142884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249480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4532040" y="3073320"/>
            <a:ext cx="1940040" cy="150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7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24280" cy="315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558240" y="1428840"/>
            <a:ext cx="2924280" cy="315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87DBB24-D9C0-4E6D-854F-993410010502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48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D81366C-F54B-489B-B902-A523058A2938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973800"/>
            <a:ext cx="579672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22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238B335-4227-436D-9E70-BF0D5DD03F58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1318680" y="1036080"/>
            <a:ext cx="5163480" cy="366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04440" y="627120"/>
            <a:ext cx="87048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7dffb1"/>
                </a:solidFill>
                <a:latin typeface="Titillium Web"/>
                <a:ea typeface="Titillium Web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BB22EB7-10A2-4AF5-95AB-7B86C60A33B1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33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851120" cy="3320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544120" y="1428840"/>
            <a:ext cx="1851120" cy="3320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31040" y="1428840"/>
            <a:ext cx="1851120" cy="3320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E0284FA-E666-4756-B378-14249497A98D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40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D1F8EA0-0213-4B96-9800-0E908BBD9C50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4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602532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EBB3400-FF69-4B7C-81B5-E17DCFCE4517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help-use-presentation-template" TargetMode="External"/><Relationship Id="rId2" Type="http://schemas.openxmlformats.org/officeDocument/2006/relationships/hyperlink" Target="http://www.slidescarnival.com/copyright-and-legal-information" TargetMode="External"/><Relationship Id="rId3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5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titillium" TargetMode="External"/><Relationship Id="rId2" Type="http://schemas.openxmlformats.org/officeDocument/2006/relationships/slideLayout" Target="../slideLayouts/slideLayout5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685800" y="743760"/>
            <a:ext cx="57967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THIS IS YOUR PRESENTATION TITLE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57200" y="1425240"/>
            <a:ext cx="44485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A PICTURE IS WORTH A THOUSAND 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457200" y="2419200"/>
            <a:ext cx="4448520" cy="18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A complex idea can be conveyed with just a single still image, namely making it possible to absorb large amounts of data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4" name="Google Shape;132;p20" descr=""/>
          <p:cNvPicPr/>
          <p:nvPr/>
        </p:nvPicPr>
        <p:blipFill>
          <a:blip r:embed="rId1"/>
          <a:stretch/>
        </p:blipFill>
        <p:spPr>
          <a:xfrm>
            <a:off x="4999680" y="798120"/>
            <a:ext cx="3547080" cy="3547080"/>
          </a:xfrm>
          <a:prstGeom prst="rect">
            <a:avLst/>
          </a:prstGeom>
          <a:ln>
            <a:noFill/>
          </a:ln>
        </p:spPr>
      </p:pic>
      <p:sp>
        <p:nvSpPr>
          <p:cNvPr id="40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93C1D9E-CC04-4464-B468-02DB7BFA105D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657360" y="3171960"/>
            <a:ext cx="4753800" cy="137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WANT BIG IMPACT?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USE BIG IMAGE.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AE8C095-D015-4B12-B442-52055416F91F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457200" y="73944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USE DIAGRAMS TO EXPLAIN YOUR IDEAS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9C261C0-F9C1-4299-88EB-EE30278B2449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2849760" y="2030040"/>
            <a:ext cx="1006920" cy="29988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-US" sz="8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3868920" y="2030040"/>
            <a:ext cx="1006920" cy="29988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-US" sz="8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Dolor nec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4887720" y="2030040"/>
            <a:ext cx="2827440" cy="29988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-US" sz="8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Ipsum dolor amet dolor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3" name="CustomShape 6"/>
          <p:cNvSpPr/>
          <p:nvPr/>
        </p:nvSpPr>
        <p:spPr>
          <a:xfrm>
            <a:off x="457200" y="2030040"/>
            <a:ext cx="2380320" cy="29988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4" name="Group 7"/>
          <p:cNvGrpSpPr/>
          <p:nvPr/>
        </p:nvGrpSpPr>
        <p:grpSpPr>
          <a:xfrm>
            <a:off x="458280" y="2341080"/>
            <a:ext cx="7256880" cy="673920"/>
            <a:chOff x="458280" y="2341080"/>
            <a:chExt cx="7256880" cy="673920"/>
          </a:xfrm>
        </p:grpSpPr>
        <p:sp>
          <p:nvSpPr>
            <p:cNvPr id="415" name="CustomShape 8"/>
            <p:cNvSpPr/>
            <p:nvPr/>
          </p:nvSpPr>
          <p:spPr>
            <a:xfrm>
              <a:off x="4887720" y="2341080"/>
              <a:ext cx="282744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</a:t>
              </a:r>
              <a:endParaRPr b="0" lang="en-US" sz="800" spc="-1" strike="noStrike">
                <a:latin typeface="Arial"/>
              </a:endParaRPr>
            </a:p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amet nec at adipiscing </a:t>
              </a:r>
              <a:endParaRPr b="0" lang="en-US" sz="800" spc="-1" strike="noStrike">
                <a:latin typeface="Arial"/>
              </a:endParaRPr>
            </a:p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risus at dolor porta 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416" name="CustomShape 9"/>
            <p:cNvSpPr/>
            <p:nvPr/>
          </p:nvSpPr>
          <p:spPr>
            <a:xfrm>
              <a:off x="458280" y="2341080"/>
              <a:ext cx="237960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0"/>
            <p:cNvSpPr/>
            <p:nvPr/>
          </p:nvSpPr>
          <p:spPr>
            <a:xfrm>
              <a:off x="1146600" y="2341080"/>
              <a:ext cx="673920" cy="673920"/>
            </a:xfrm>
            <a:prstGeom prst="rtTriangle">
              <a:avLst/>
            </a:pr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1"/>
            <p:cNvSpPr/>
            <p:nvPr/>
          </p:nvSpPr>
          <p:spPr>
            <a:xfrm>
              <a:off x="458280" y="2341080"/>
              <a:ext cx="687240" cy="673920"/>
            </a:xfrm>
            <a:prstGeom prst="rtTriangle">
              <a:avLst/>
            </a:pr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2"/>
            <p:cNvSpPr/>
            <p:nvPr/>
          </p:nvSpPr>
          <p:spPr>
            <a:xfrm>
              <a:off x="2849760" y="2341080"/>
              <a:ext cx="100692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3"/>
            <p:cNvSpPr/>
            <p:nvPr/>
          </p:nvSpPr>
          <p:spPr>
            <a:xfrm>
              <a:off x="3868920" y="2341080"/>
              <a:ext cx="100692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14"/>
            <p:cNvSpPr/>
            <p:nvPr/>
          </p:nvSpPr>
          <p:spPr>
            <a:xfrm>
              <a:off x="725400" y="2341080"/>
              <a:ext cx="42552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2" name="CustomShape 15"/>
            <p:cNvSpPr/>
            <p:nvPr/>
          </p:nvSpPr>
          <p:spPr>
            <a:xfrm rot="18900000">
              <a:off x="4218840" y="2578680"/>
              <a:ext cx="305640" cy="116280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6"/>
            <p:cNvSpPr/>
            <p:nvPr/>
          </p:nvSpPr>
          <p:spPr>
            <a:xfrm>
              <a:off x="3148200" y="2472840"/>
              <a:ext cx="410040" cy="41004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7"/>
            <p:cNvSpPr/>
            <p:nvPr/>
          </p:nvSpPr>
          <p:spPr>
            <a:xfrm>
              <a:off x="1218960" y="2341080"/>
              <a:ext cx="1488240" cy="67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amet nec at adipiscing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425" name="Group 18"/>
          <p:cNvGrpSpPr/>
          <p:nvPr/>
        </p:nvGrpSpPr>
        <p:grpSpPr>
          <a:xfrm>
            <a:off x="458280" y="3026160"/>
            <a:ext cx="7256880" cy="674280"/>
            <a:chOff x="458280" y="3026160"/>
            <a:chExt cx="7256880" cy="674280"/>
          </a:xfrm>
        </p:grpSpPr>
        <p:sp>
          <p:nvSpPr>
            <p:cNvPr id="426" name="CustomShape 19"/>
            <p:cNvSpPr/>
            <p:nvPr/>
          </p:nvSpPr>
          <p:spPr>
            <a:xfrm>
              <a:off x="4887720" y="3026160"/>
              <a:ext cx="282744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</a:t>
              </a:r>
              <a:endParaRPr b="0" lang="en-US" sz="800" spc="-1" strike="noStrike">
                <a:latin typeface="Arial"/>
              </a:endParaRPr>
            </a:p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amet nec at adipiscing </a:t>
              </a:r>
              <a:endParaRPr b="0" lang="en-US" sz="800" spc="-1" strike="noStrike">
                <a:latin typeface="Arial"/>
              </a:endParaRPr>
            </a:p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risus at dolor porta 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427" name="CustomShape 20"/>
            <p:cNvSpPr/>
            <p:nvPr/>
          </p:nvSpPr>
          <p:spPr>
            <a:xfrm>
              <a:off x="458280" y="3026160"/>
              <a:ext cx="237960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21"/>
            <p:cNvSpPr/>
            <p:nvPr/>
          </p:nvSpPr>
          <p:spPr>
            <a:xfrm>
              <a:off x="1146600" y="3026160"/>
              <a:ext cx="673920" cy="673920"/>
            </a:xfrm>
            <a:prstGeom prst="rtTriangle">
              <a:avLst/>
            </a:pr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22"/>
            <p:cNvSpPr/>
            <p:nvPr/>
          </p:nvSpPr>
          <p:spPr>
            <a:xfrm>
              <a:off x="458280" y="3026160"/>
              <a:ext cx="687240" cy="673920"/>
            </a:xfrm>
            <a:prstGeom prst="rtTriangle">
              <a:avLst/>
            </a:pr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23"/>
            <p:cNvSpPr/>
            <p:nvPr/>
          </p:nvSpPr>
          <p:spPr>
            <a:xfrm>
              <a:off x="2849760" y="3026160"/>
              <a:ext cx="100692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24"/>
            <p:cNvSpPr/>
            <p:nvPr/>
          </p:nvSpPr>
          <p:spPr>
            <a:xfrm>
              <a:off x="3868920" y="3026160"/>
              <a:ext cx="100692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25"/>
            <p:cNvSpPr/>
            <p:nvPr/>
          </p:nvSpPr>
          <p:spPr>
            <a:xfrm>
              <a:off x="725400" y="3026520"/>
              <a:ext cx="42552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33" name="CustomShape 26"/>
            <p:cNvSpPr/>
            <p:nvPr/>
          </p:nvSpPr>
          <p:spPr>
            <a:xfrm rot="18900000">
              <a:off x="4218840" y="3264120"/>
              <a:ext cx="305640" cy="116280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27"/>
            <p:cNvSpPr/>
            <p:nvPr/>
          </p:nvSpPr>
          <p:spPr>
            <a:xfrm>
              <a:off x="3148200" y="3158280"/>
              <a:ext cx="410040" cy="41004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28"/>
            <p:cNvSpPr/>
            <p:nvPr/>
          </p:nvSpPr>
          <p:spPr>
            <a:xfrm>
              <a:off x="1218960" y="3026520"/>
              <a:ext cx="1488240" cy="67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amet nec at adipiscing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436" name="Group 29"/>
          <p:cNvGrpSpPr/>
          <p:nvPr/>
        </p:nvGrpSpPr>
        <p:grpSpPr>
          <a:xfrm>
            <a:off x="458280" y="3711600"/>
            <a:ext cx="7256880" cy="673920"/>
            <a:chOff x="458280" y="3711600"/>
            <a:chExt cx="7256880" cy="673920"/>
          </a:xfrm>
        </p:grpSpPr>
        <p:sp>
          <p:nvSpPr>
            <p:cNvPr id="437" name="CustomShape 30"/>
            <p:cNvSpPr/>
            <p:nvPr/>
          </p:nvSpPr>
          <p:spPr>
            <a:xfrm>
              <a:off x="4887720" y="3711600"/>
              <a:ext cx="282744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</a:t>
              </a:r>
              <a:endParaRPr b="0" lang="en-US" sz="800" spc="-1" strike="noStrike">
                <a:latin typeface="Arial"/>
              </a:endParaRPr>
            </a:p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amet nec at adipiscing </a:t>
              </a:r>
              <a:endParaRPr b="0" lang="en-US" sz="800" spc="-1" strike="noStrike">
                <a:latin typeface="Arial"/>
              </a:endParaRPr>
            </a:p>
            <a:p>
              <a:pPr marL="457200" indent="-279000">
                <a:lnSpc>
                  <a:spcPct val="115000"/>
                </a:lnSpc>
                <a:buClr>
                  <a:srgbClr val="ffffff"/>
                </a:buClr>
                <a:buFont typeface="Titillium Web Light"/>
                <a:buChar char="▰"/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risus at dolor porta 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438" name="CustomShape 31"/>
            <p:cNvSpPr/>
            <p:nvPr/>
          </p:nvSpPr>
          <p:spPr>
            <a:xfrm>
              <a:off x="458280" y="3711600"/>
              <a:ext cx="237960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32"/>
            <p:cNvSpPr/>
            <p:nvPr/>
          </p:nvSpPr>
          <p:spPr>
            <a:xfrm>
              <a:off x="1146600" y="3711600"/>
              <a:ext cx="673920" cy="673920"/>
            </a:xfrm>
            <a:prstGeom prst="rtTriangle">
              <a:avLst/>
            </a:pr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33"/>
            <p:cNvSpPr/>
            <p:nvPr/>
          </p:nvSpPr>
          <p:spPr>
            <a:xfrm>
              <a:off x="458280" y="3711600"/>
              <a:ext cx="687240" cy="673920"/>
            </a:xfrm>
            <a:prstGeom prst="rtTriangle">
              <a:avLst/>
            </a:pr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34"/>
            <p:cNvSpPr/>
            <p:nvPr/>
          </p:nvSpPr>
          <p:spPr>
            <a:xfrm>
              <a:off x="2849760" y="3711600"/>
              <a:ext cx="100692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35"/>
            <p:cNvSpPr/>
            <p:nvPr/>
          </p:nvSpPr>
          <p:spPr>
            <a:xfrm>
              <a:off x="3868920" y="3711600"/>
              <a:ext cx="1006920" cy="67392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36"/>
            <p:cNvSpPr/>
            <p:nvPr/>
          </p:nvSpPr>
          <p:spPr>
            <a:xfrm>
              <a:off x="725400" y="3711600"/>
              <a:ext cx="42552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4" name="CustomShape 37"/>
            <p:cNvSpPr/>
            <p:nvPr/>
          </p:nvSpPr>
          <p:spPr>
            <a:xfrm rot="18900000">
              <a:off x="4218840" y="3949560"/>
              <a:ext cx="305640" cy="116280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38"/>
            <p:cNvSpPr/>
            <p:nvPr/>
          </p:nvSpPr>
          <p:spPr>
            <a:xfrm>
              <a:off x="3148200" y="3843720"/>
              <a:ext cx="410040" cy="41004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39"/>
            <p:cNvSpPr/>
            <p:nvPr/>
          </p:nvSpPr>
          <p:spPr>
            <a:xfrm>
              <a:off x="1218960" y="3711600"/>
              <a:ext cx="1488240" cy="67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amet nec at adipiscing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457200" y="73944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AND TABLES TO COMPARE DATA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8" name="Table 2"/>
          <p:cNvGraphicFramePr/>
          <p:nvPr/>
        </p:nvGraphicFramePr>
        <p:xfrm>
          <a:off x="457200" y="1802160"/>
          <a:ext cx="6025320" cy="2733120"/>
        </p:xfrm>
        <a:graphic>
          <a:graphicData uri="http://schemas.openxmlformats.org/drawingml/2006/table">
            <a:tbl>
              <a:tblPr/>
              <a:tblGrid>
                <a:gridCol w="1506240"/>
                <a:gridCol w="1506240"/>
                <a:gridCol w="1506240"/>
                <a:gridCol w="1506600"/>
              </a:tblGrid>
              <a:tr h="683280">
                <a:tc>
                  <a:tcPr marL="91080" marR="91080">
                    <a:lnL w="7632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76320">
                      <a:solidFill>
                        <a:srgbClr val="ffffff"/>
                      </a:solidFill>
                    </a:lnR>
                    <a:lnT w="7632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</a:tr>
              <a:tr h="6832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</a:rPr>
                        <a:t>Yellow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632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7632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</a:tr>
              <a:tr h="6832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</a:rPr>
                        <a:t>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632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7632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</a:tr>
              <a:tr h="6832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</a:rPr>
                        <a:t>Orange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7632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7632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76320">
                      <a:solidFill>
                        <a:srgbClr val="ffffff"/>
                      </a:solidFill>
                    </a:lnB>
                    <a:solidFill>
                      <a:srgbClr val="001230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C9640D3-E9EF-4508-ABB7-3DBAAD757223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514800" y="942480"/>
            <a:ext cx="8171280" cy="389232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algn="bl" blurRad="57150" dir="5400000" dist="19080" rotWithShape="0">
              <a:srgbClr val="073763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1" name="TextShape 2"/>
          <p:cNvSpPr txBox="1"/>
          <p:nvPr/>
        </p:nvSpPr>
        <p:spPr>
          <a:xfrm>
            <a:off x="457200" y="473040"/>
            <a:ext cx="6025320" cy="51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MAPS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1985760" y="1830600"/>
            <a:ext cx="68760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algn="bl" dir="5400000" dist="19080" rotWithShape="0">
              <a:srgbClr val="1c458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our office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3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F6D2C76-3462-413D-8220-CBFCB2AAFCAF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54" name="CustomShape 5"/>
          <p:cNvSpPr/>
          <p:nvPr/>
        </p:nvSpPr>
        <p:spPr>
          <a:xfrm rot="10800000">
            <a:off x="1155960" y="2156760"/>
            <a:ext cx="147600" cy="12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algn="bl" dir="5400000" dist="19080" rotWithShape="0">
              <a:srgbClr val="1c458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" name="CustomShape 6"/>
          <p:cNvSpPr/>
          <p:nvPr/>
        </p:nvSpPr>
        <p:spPr>
          <a:xfrm rot="10800000">
            <a:off x="2819160" y="3782880"/>
            <a:ext cx="147600" cy="12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algn="bl" dir="5400000" dist="19080" rotWithShape="0">
              <a:srgbClr val="1c458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6" name="CustomShape 7"/>
          <p:cNvSpPr/>
          <p:nvPr/>
        </p:nvSpPr>
        <p:spPr>
          <a:xfrm rot="10800000">
            <a:off x="3879720" y="1970280"/>
            <a:ext cx="147600" cy="12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algn="bl" dir="5400000" dist="19080" rotWithShape="0">
              <a:srgbClr val="1c458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" name="CustomShape 8"/>
          <p:cNvSpPr/>
          <p:nvPr/>
        </p:nvSpPr>
        <p:spPr>
          <a:xfrm rot="10800000">
            <a:off x="4597560" y="4069080"/>
            <a:ext cx="147600" cy="12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algn="bl" dir="5400000" dist="19080" rotWithShape="0">
              <a:srgbClr val="1c458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8" name="CustomShape 9"/>
          <p:cNvSpPr/>
          <p:nvPr/>
        </p:nvSpPr>
        <p:spPr>
          <a:xfrm rot="10800000">
            <a:off x="6751440" y="2451240"/>
            <a:ext cx="147600" cy="12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algn="bl" dir="5400000" dist="19080" rotWithShape="0">
              <a:srgbClr val="1c458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9" name="CustomShape 10"/>
          <p:cNvSpPr/>
          <p:nvPr/>
        </p:nvSpPr>
        <p:spPr>
          <a:xfrm rot="10800000">
            <a:off x="7422840" y="4142160"/>
            <a:ext cx="147600" cy="12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algn="bl" dir="5400000" dist="19080" rotWithShape="0">
              <a:srgbClr val="1c458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7dffb1"/>
                </a:solidFill>
                <a:latin typeface="Titillium Web"/>
                <a:ea typeface="Titillium Web"/>
              </a:rPr>
              <a:t>89,526,124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Whoa! That’s a big number, aren’t you proud?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7F5EDC2-7B23-4C10-9652-4FFF36E1B5E5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685800" y="6480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89,526,124</a:t>
            </a:r>
            <a:r>
              <a:rPr b="1" lang="en-US" sz="4800" spc="-1" strike="noStrike">
                <a:solidFill>
                  <a:srgbClr val="7dffb1"/>
                </a:solidFill>
                <a:latin typeface="Titillium Web"/>
                <a:ea typeface="Titillium Web"/>
              </a:rPr>
              <a:t>$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685800" y="141120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That’s a lot of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685800" y="327708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100</a:t>
            </a:r>
            <a:r>
              <a:rPr b="1" lang="en-US" sz="4800" spc="-1" strike="noStrike">
                <a:solidFill>
                  <a:srgbClr val="7dffb1"/>
                </a:solidFill>
                <a:latin typeface="Titillium Web"/>
                <a:ea typeface="Titillium Web"/>
              </a:rPr>
              <a:t>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685800" y="404028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Total success!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685800" y="196236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185,244 </a:t>
            </a:r>
            <a:r>
              <a:rPr b="1" lang="en-US" sz="4800" spc="-1" strike="noStrike">
                <a:solidFill>
                  <a:srgbClr val="7dffb1"/>
                </a:solidFill>
                <a:latin typeface="Titillium Web"/>
                <a:ea typeface="Titillium Web"/>
              </a:rPr>
              <a:t>users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6"/>
          <p:cNvSpPr txBox="1"/>
          <p:nvPr/>
        </p:nvSpPr>
        <p:spPr>
          <a:xfrm>
            <a:off x="685800" y="2725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And a lot of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9" name="TextShape 7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C405DF9-78A0-40CA-81F1-7DCBCD600594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457200" y="43452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OUR PROCESS IS EASY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547C3E2-CB1E-4484-99AB-AFD42679CBC8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472" name="Group 3"/>
          <p:cNvGrpSpPr/>
          <p:nvPr/>
        </p:nvGrpSpPr>
        <p:grpSpPr>
          <a:xfrm>
            <a:off x="5809320" y="3097080"/>
            <a:ext cx="2469600" cy="1384200"/>
            <a:chOff x="5809320" y="3097080"/>
            <a:chExt cx="2469600" cy="1384200"/>
          </a:xfrm>
        </p:grpSpPr>
        <p:sp>
          <p:nvSpPr>
            <p:cNvPr id="473" name="CustomShape 4"/>
            <p:cNvSpPr/>
            <p:nvPr/>
          </p:nvSpPr>
          <p:spPr>
            <a:xfrm>
              <a:off x="5809320" y="3810600"/>
              <a:ext cx="58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5"/>
            <p:cNvSpPr/>
            <p:nvPr/>
          </p:nvSpPr>
          <p:spPr>
            <a:xfrm>
              <a:off x="6411960" y="309708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475" name="CustomShape 6"/>
            <p:cNvSpPr/>
            <p:nvPr/>
          </p:nvSpPr>
          <p:spPr>
            <a:xfrm>
              <a:off x="6195600" y="3710160"/>
              <a:ext cx="198360" cy="1980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"/>
            <p:cNvSpPr/>
            <p:nvPr/>
          </p:nvSpPr>
          <p:spPr>
            <a:xfrm>
              <a:off x="6170400" y="365436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3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477" name="Group 8"/>
          <p:cNvGrpSpPr/>
          <p:nvPr/>
        </p:nvGrpSpPr>
        <p:grpSpPr>
          <a:xfrm>
            <a:off x="407880" y="2324520"/>
            <a:ext cx="2994480" cy="1384200"/>
            <a:chOff x="407880" y="2324520"/>
            <a:chExt cx="2994480" cy="1384200"/>
          </a:xfrm>
        </p:grpSpPr>
        <p:sp>
          <p:nvSpPr>
            <p:cNvPr id="478" name="CustomShape 9"/>
            <p:cNvSpPr/>
            <p:nvPr/>
          </p:nvSpPr>
          <p:spPr>
            <a:xfrm>
              <a:off x="407880" y="232452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479" name="CustomShape 10"/>
            <p:cNvSpPr/>
            <p:nvPr/>
          </p:nvSpPr>
          <p:spPr>
            <a:xfrm rot="10800000">
              <a:off x="2359080" y="3016440"/>
              <a:ext cx="1043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11"/>
            <p:cNvSpPr/>
            <p:nvPr/>
          </p:nvSpPr>
          <p:spPr>
            <a:xfrm>
              <a:off x="2295000" y="2911320"/>
              <a:ext cx="198360" cy="1980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12"/>
            <p:cNvSpPr/>
            <p:nvPr/>
          </p:nvSpPr>
          <p:spPr>
            <a:xfrm>
              <a:off x="2269800" y="285408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2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482" name="Group 13"/>
          <p:cNvGrpSpPr/>
          <p:nvPr/>
        </p:nvGrpSpPr>
        <p:grpSpPr>
          <a:xfrm>
            <a:off x="4679640" y="1423440"/>
            <a:ext cx="3599280" cy="1384200"/>
            <a:chOff x="4679640" y="1423440"/>
            <a:chExt cx="3599280" cy="1384200"/>
          </a:xfrm>
        </p:grpSpPr>
        <p:sp>
          <p:nvSpPr>
            <p:cNvPr id="483" name="CustomShape 14"/>
            <p:cNvSpPr/>
            <p:nvPr/>
          </p:nvSpPr>
          <p:spPr>
            <a:xfrm>
              <a:off x="4679640" y="2126520"/>
              <a:ext cx="1714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15"/>
            <p:cNvSpPr/>
            <p:nvPr/>
          </p:nvSpPr>
          <p:spPr>
            <a:xfrm>
              <a:off x="6411960" y="14234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Titillium Web Light"/>
                  <a:ea typeface="Titillium Web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485" name="CustomShape 16"/>
            <p:cNvSpPr/>
            <p:nvPr/>
          </p:nvSpPr>
          <p:spPr>
            <a:xfrm>
              <a:off x="6199200" y="2026800"/>
              <a:ext cx="198360" cy="1980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17"/>
            <p:cNvSpPr/>
            <p:nvPr/>
          </p:nvSpPr>
          <p:spPr>
            <a:xfrm>
              <a:off x="6174360" y="197028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Chivo Light"/>
                  <a:ea typeface="Chivo Light"/>
                </a:rPr>
                <a:t>1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487" name="Group 18"/>
          <p:cNvGrpSpPr/>
          <p:nvPr/>
        </p:nvGrpSpPr>
        <p:grpSpPr>
          <a:xfrm>
            <a:off x="2585880" y="1631520"/>
            <a:ext cx="3514320" cy="3251520"/>
            <a:chOff x="2585880" y="1631520"/>
            <a:chExt cx="3514320" cy="3251520"/>
          </a:xfrm>
        </p:grpSpPr>
        <p:sp>
          <p:nvSpPr>
            <p:cNvPr id="488" name="CustomShape 19"/>
            <p:cNvSpPr/>
            <p:nvPr/>
          </p:nvSpPr>
          <p:spPr>
            <a:xfrm>
              <a:off x="3072240" y="3063600"/>
              <a:ext cx="2541600" cy="950040"/>
            </a:xfrm>
            <a:custGeom>
              <a:avLst/>
              <a:gdLst/>
              <a:ahLst/>
              <a:rect l="l" t="t" r="r" b="b"/>
              <a:pathLst>
                <a:path w="126826" h="43529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20"/>
            <p:cNvSpPr/>
            <p:nvPr/>
          </p:nvSpPr>
          <p:spPr>
            <a:xfrm>
              <a:off x="2585880" y="349920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21"/>
            <p:cNvSpPr/>
            <p:nvPr/>
          </p:nvSpPr>
          <p:spPr>
            <a:xfrm flipH="1">
              <a:off x="4341960" y="349920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22"/>
            <p:cNvSpPr/>
            <p:nvPr/>
          </p:nvSpPr>
          <p:spPr>
            <a:xfrm>
              <a:off x="3564000" y="2479680"/>
              <a:ext cx="1565640" cy="585360"/>
            </a:xfrm>
            <a:custGeom>
              <a:avLst/>
              <a:gdLst/>
              <a:ahLst/>
              <a:rect l="l" t="t" r="r" b="b"/>
              <a:pathLst>
                <a:path w="24053" h="815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23"/>
            <p:cNvSpPr/>
            <p:nvPr/>
          </p:nvSpPr>
          <p:spPr>
            <a:xfrm>
              <a:off x="3157920" y="275400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24"/>
            <p:cNvSpPr/>
            <p:nvPr/>
          </p:nvSpPr>
          <p:spPr>
            <a:xfrm flipH="1">
              <a:off x="4343400" y="275400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25"/>
            <p:cNvSpPr/>
            <p:nvPr/>
          </p:nvSpPr>
          <p:spPr>
            <a:xfrm>
              <a:off x="3653640" y="163152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26"/>
            <p:cNvSpPr/>
            <p:nvPr/>
          </p:nvSpPr>
          <p:spPr>
            <a:xfrm flipH="1">
              <a:off x="4343400" y="163152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57200" y="81540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LET’S REVIEW SOME CONCEPTS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457200" y="1809720"/>
            <a:ext cx="185112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2544120" y="1809720"/>
            <a:ext cx="185112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Shape 4"/>
          <p:cNvSpPr txBox="1"/>
          <p:nvPr/>
        </p:nvSpPr>
        <p:spPr>
          <a:xfrm>
            <a:off x="4631040" y="1809720"/>
            <a:ext cx="185112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4ABCB08-3D62-4E81-9CE6-87897349241B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01" name="TextShape 6"/>
          <p:cNvSpPr txBox="1"/>
          <p:nvPr/>
        </p:nvSpPr>
        <p:spPr>
          <a:xfrm>
            <a:off x="457200" y="3333600"/>
            <a:ext cx="185112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Shape 7"/>
          <p:cNvSpPr txBox="1"/>
          <p:nvPr/>
        </p:nvSpPr>
        <p:spPr>
          <a:xfrm>
            <a:off x="2544120" y="3333600"/>
            <a:ext cx="185112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8"/>
          <p:cNvSpPr txBox="1"/>
          <p:nvPr/>
        </p:nvSpPr>
        <p:spPr>
          <a:xfrm>
            <a:off x="4631040" y="3333600"/>
            <a:ext cx="1851120" cy="14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57200" y="4406400"/>
            <a:ext cx="602532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 can insert graphs from </a:t>
            </a:r>
            <a:r>
              <a:rPr b="0" lang="en-US" sz="1800" spc="-1" strike="noStrike" u="sng">
                <a:solidFill>
                  <a:srgbClr val="1155cc"/>
                </a:solidFill>
                <a:uFillTx/>
                <a:latin typeface="Titillium Web Light"/>
                <a:ea typeface="Titillium Web Light"/>
                <a:hlinkClick r:id="rId1"/>
              </a:rPr>
              <a:t>Google Sheets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0AAAC2B-2A2D-4B33-980B-7D83A6BCCB33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06" name="Google Shape;270;p29" descr=""/>
          <p:cNvPicPr/>
          <p:nvPr/>
        </p:nvPicPr>
        <p:blipFill>
          <a:blip r:embed="rId2"/>
          <a:stretch/>
        </p:blipFill>
        <p:spPr>
          <a:xfrm>
            <a:off x="457200" y="659520"/>
            <a:ext cx="6138000" cy="349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43452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INSTRUCTIONS FOR USE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558240" y="1428840"/>
            <a:ext cx="2924280" cy="315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EDIT IN POWERPOINT®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Click on the button under the presentation preview that says </a:t>
            </a:r>
            <a:r>
              <a:rPr b="1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"Download as PowerPoint template"</a:t>
            </a: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. You will get a .pptx file that you can edit in PowerPoint.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Remember to download and install the fonts used in this presentation (you’ll find the links to the font files needed in the </a:t>
            </a:r>
            <a:r>
              <a:rPr b="0" lang="en-US" sz="1200" spc="-1" strike="noStrike" u="sng">
                <a:solidFill>
                  <a:srgbClr val="ffffff"/>
                </a:solidFill>
                <a:uFillTx/>
                <a:latin typeface="Titillium Web Light"/>
                <a:ea typeface="Titillium Web Light"/>
              </a:rPr>
              <a:t>Presentation design slide</a:t>
            </a: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457200" y="1428840"/>
            <a:ext cx="2924280" cy="315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EDIT IN GOOGLE SLIDES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Click on the button under the presentation preview that says </a:t>
            </a:r>
            <a:r>
              <a:rPr b="1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"Use as Google Slides Theme"</a:t>
            </a: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 will get a copy of this document on your Google Drive and will be able to edit, add or delete slides.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 have to be signed in to your Google account.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Shape 4"/>
          <p:cNvSpPr txBox="1"/>
          <p:nvPr/>
        </p:nvSpPr>
        <p:spPr>
          <a:xfrm>
            <a:off x="457200" y="3448800"/>
            <a:ext cx="6025320" cy="114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More info on how to use this template at </a:t>
            </a:r>
            <a:r>
              <a:rPr b="1" lang="en-US" sz="1200" spc="-1" strike="noStrike" u="sng">
                <a:solidFill>
                  <a:srgbClr val="1155cc"/>
                </a:solidFill>
                <a:uFillTx/>
                <a:latin typeface="Titillium Web Light"/>
                <a:ea typeface="Titillium Web Light"/>
                <a:hlinkClick r:id="rId1"/>
              </a:rPr>
              <a:t>www.slidescarnival.com/help-use-presentation-template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This template is free to use under </a:t>
            </a:r>
            <a:r>
              <a:rPr b="0" lang="en-US" sz="1200" spc="-1" strike="noStrike" u="sng">
                <a:solidFill>
                  <a:srgbClr val="1155cc"/>
                </a:solidFill>
                <a:uFillTx/>
                <a:latin typeface="Titillium Web Light"/>
                <a:ea typeface="Titillium Web Light"/>
                <a:hlinkClick r:id="rId2"/>
              </a:rPr>
              <a:t>Creative Commons Attribution license</a:t>
            </a: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. You can keep the Credits slide or mention SlidesCarnival and other resources used in a slide footer.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DB6729C-E238-42F7-9831-E8FEB400E47E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412240" y="785880"/>
            <a:ext cx="200700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7dffb1"/>
                </a:solidFill>
                <a:latin typeface="Titillium Web"/>
                <a:ea typeface="Titillium Web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685800" y="373680"/>
            <a:ext cx="2897280" cy="439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MOBILE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Show and explain your web, app or software projects using these gadget templates.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8A4F991-EB75-4770-9C38-47492F4B4D4D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10" name="Group 4"/>
          <p:cNvGrpSpPr/>
          <p:nvPr/>
        </p:nvGrpSpPr>
        <p:grpSpPr>
          <a:xfrm>
            <a:off x="5353200" y="373680"/>
            <a:ext cx="2119320" cy="4395960"/>
            <a:chOff x="5353200" y="373680"/>
            <a:chExt cx="2119320" cy="4395960"/>
          </a:xfrm>
        </p:grpSpPr>
        <p:sp>
          <p:nvSpPr>
            <p:cNvPr id="511" name="CustomShape 5"/>
            <p:cNvSpPr/>
            <p:nvPr/>
          </p:nvSpPr>
          <p:spPr>
            <a:xfrm>
              <a:off x="5353200" y="373680"/>
              <a:ext cx="2119320" cy="439596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6"/>
            <p:cNvSpPr/>
            <p:nvPr/>
          </p:nvSpPr>
          <p:spPr>
            <a:xfrm>
              <a:off x="6200640" y="44931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7"/>
            <p:cNvSpPr/>
            <p:nvPr/>
          </p:nvSpPr>
          <p:spPr>
            <a:xfrm>
              <a:off x="5739840" y="5292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8"/>
            <p:cNvSpPr/>
            <p:nvPr/>
          </p:nvSpPr>
          <p:spPr>
            <a:xfrm>
              <a:off x="6208560" y="5385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7636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7dffb1"/>
                </a:solidFill>
                <a:latin typeface="Titillium Web Light"/>
                <a:ea typeface="Titillium Web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8A3CD9F-877F-44F5-BEA8-1213767451F8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17" name="Group 3"/>
          <p:cNvGrpSpPr/>
          <p:nvPr/>
        </p:nvGrpSpPr>
        <p:grpSpPr>
          <a:xfrm>
            <a:off x="5011560" y="465840"/>
            <a:ext cx="2736000" cy="4222080"/>
            <a:chOff x="5011560" y="465840"/>
            <a:chExt cx="2736000" cy="4222080"/>
          </a:xfrm>
        </p:grpSpPr>
        <p:sp>
          <p:nvSpPr>
            <p:cNvPr id="518" name="CustomShape 4"/>
            <p:cNvSpPr/>
            <p:nvPr/>
          </p:nvSpPr>
          <p:spPr>
            <a:xfrm>
              <a:off x="501156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5"/>
            <p:cNvSpPr/>
            <p:nvPr/>
          </p:nvSpPr>
          <p:spPr>
            <a:xfrm>
              <a:off x="626832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6"/>
            <p:cNvSpPr/>
            <p:nvPr/>
          </p:nvSpPr>
          <p:spPr>
            <a:xfrm>
              <a:off x="625140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7"/>
            <p:cNvSpPr/>
            <p:nvPr/>
          </p:nvSpPr>
          <p:spPr>
            <a:xfrm>
              <a:off x="634068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2" name="TextShape 8"/>
          <p:cNvSpPr txBox="1"/>
          <p:nvPr/>
        </p:nvSpPr>
        <p:spPr>
          <a:xfrm>
            <a:off x="685800" y="373680"/>
            <a:ext cx="2897280" cy="439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TABLET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Show and explain your web, app or software projects using these gadget templates.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024080" y="837000"/>
            <a:ext cx="4456080" cy="346896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2"/>
          <p:cNvSpPr/>
          <p:nvPr/>
        </p:nvSpPr>
        <p:spPr>
          <a:xfrm>
            <a:off x="4210560" y="1021320"/>
            <a:ext cx="4083120" cy="26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7dffb1"/>
                </a:solidFill>
                <a:latin typeface="Titillium Web Light"/>
                <a:ea typeface="Titillium Web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8E1032A-0EFA-4ADD-8E12-ED7A7E31D5B7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26" name="TextShape 4"/>
          <p:cNvSpPr txBox="1"/>
          <p:nvPr/>
        </p:nvSpPr>
        <p:spPr>
          <a:xfrm>
            <a:off x="685800" y="373680"/>
            <a:ext cx="2897280" cy="439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DESKTOP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Show and explain your web, app or software projects using these gadget templates.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53EBA7B-508F-4ABB-B7D0-2D917A1457B7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685800" y="440280"/>
            <a:ext cx="43603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685800" y="1639800"/>
            <a:ext cx="4360320" cy="31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Any questions?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 can find me at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7dffb1"/>
              </a:buClr>
              <a:buFont typeface="Titillium Web Light"/>
              <a:buChar char="▰"/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@username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7dffb1"/>
              </a:buClr>
              <a:buFont typeface="Titillium Web Light"/>
              <a:buChar char="▰"/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user@mail.me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457200" y="43452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CREDITS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457200" y="1428840"/>
            <a:ext cx="6025320" cy="314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Special thanks to all the people who made and released these awesome resources for free: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7dffb1"/>
              </a:buClr>
              <a:buFont typeface="Titillium Web Light"/>
              <a:buChar char="▰"/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Presentation template by </a:t>
            </a:r>
            <a:r>
              <a:rPr b="0" lang="en-US" sz="2400" spc="-1" strike="noStrike" u="sng">
                <a:solidFill>
                  <a:srgbClr val="1155cc"/>
                </a:solidFill>
                <a:uFillTx/>
                <a:latin typeface="Titillium Web Light"/>
                <a:ea typeface="Titillium Web Light"/>
                <a:hlinkClick r:id="rId1"/>
              </a:rPr>
              <a:t>SlidesCarnival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7dffb1"/>
              </a:buClr>
              <a:buFont typeface="Titillium Web Light"/>
              <a:buChar char="▰"/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Photographs by </a:t>
            </a:r>
            <a:r>
              <a:rPr b="0" lang="en-US" sz="2400" spc="-1" strike="noStrike" u="sng">
                <a:solidFill>
                  <a:srgbClr val="1155cc"/>
                </a:solidFill>
                <a:uFillTx/>
                <a:latin typeface="Titillium Web Light"/>
                <a:ea typeface="Titillium Web Light"/>
                <a:hlinkClick r:id="rId2"/>
              </a:rPr>
              <a:t>Unsplash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064906E-91AD-466A-9258-015C761A8EB2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43452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PRESENTATION DESIGN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457200" y="1428840"/>
            <a:ext cx="6025320" cy="231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This presentation uses the following typographies: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601"/>
              </a:spcBef>
              <a:buClr>
                <a:srgbClr val="7dffb1"/>
              </a:buClr>
              <a:buFont typeface="Titillium Web Light"/>
              <a:buChar char="▰"/>
            </a:pPr>
            <a:r>
              <a:rPr b="0" lang="en-US" sz="18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Titles: Titillium Web Bold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dffb1"/>
              </a:buClr>
              <a:buFont typeface="Titillium Web Light"/>
              <a:buChar char="▰"/>
            </a:pPr>
            <a:r>
              <a:rPr b="0" lang="en-US" sz="18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Body copy: Titillium Web Light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 can download the fonts on this page: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1155cc"/>
                </a:solidFill>
                <a:uFillTx/>
                <a:latin typeface="Titillium Web Light"/>
                <a:ea typeface="Titillium Web Light"/>
                <a:hlinkClick r:id="rId1"/>
              </a:rPr>
              <a:t>https://www.fontsquirrel.com/fonts/titillium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457200" y="4019400"/>
            <a:ext cx="60253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36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7A40D24-6D91-4699-B1D1-F1DF5EA284B4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roup 1"/>
          <p:cNvGrpSpPr/>
          <p:nvPr/>
        </p:nvGrpSpPr>
        <p:grpSpPr>
          <a:xfrm>
            <a:off x="348840" y="333000"/>
            <a:ext cx="342360" cy="446760"/>
            <a:chOff x="348840" y="333000"/>
            <a:chExt cx="342360" cy="446760"/>
          </a:xfrm>
        </p:grpSpPr>
        <p:sp>
          <p:nvSpPr>
            <p:cNvPr id="538" name="CustomShape 2"/>
            <p:cNvSpPr/>
            <p:nvPr/>
          </p:nvSpPr>
          <p:spPr>
            <a:xfrm>
              <a:off x="376200" y="391320"/>
              <a:ext cx="315000" cy="388440"/>
            </a:xfrm>
            <a:custGeom>
              <a:avLst/>
              <a:gdLst/>
              <a:ahLst/>
              <a:rect l="l" t="t" r="r" b="b"/>
              <a:pathLst>
                <a:path w="15004" h="1851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3"/>
            <p:cNvSpPr/>
            <p:nvPr/>
          </p:nvSpPr>
          <p:spPr>
            <a:xfrm>
              <a:off x="348840" y="354600"/>
              <a:ext cx="316800" cy="388440"/>
            </a:xfrm>
            <a:custGeom>
              <a:avLst/>
              <a:gdLst/>
              <a:ahLst/>
              <a:rect l="l" t="t" r="r" b="b"/>
              <a:pathLst>
                <a:path w="15101" h="1851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4"/>
            <p:cNvSpPr/>
            <p:nvPr/>
          </p:nvSpPr>
          <p:spPr>
            <a:xfrm>
              <a:off x="522360" y="358200"/>
              <a:ext cx="37440" cy="37440"/>
            </a:xfrm>
            <a:custGeom>
              <a:avLst/>
              <a:gdLst/>
              <a:ahLst/>
              <a:rect l="l" t="t" r="r" b="b"/>
              <a:pathLst>
                <a:path w="1804" h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5"/>
            <p:cNvSpPr/>
            <p:nvPr/>
          </p:nvSpPr>
          <p:spPr>
            <a:xfrm>
              <a:off x="452520" y="358200"/>
              <a:ext cx="37440" cy="37440"/>
            </a:xfrm>
            <a:custGeom>
              <a:avLst/>
              <a:gdLst/>
              <a:ahLst/>
              <a:rect l="l" t="t" r="r" b="b"/>
              <a:pathLst>
                <a:path w="1803" h="1804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6"/>
            <p:cNvSpPr/>
            <p:nvPr/>
          </p:nvSpPr>
          <p:spPr>
            <a:xfrm>
              <a:off x="383040" y="358200"/>
              <a:ext cx="37440" cy="37440"/>
            </a:xfrm>
            <a:custGeom>
              <a:avLst/>
              <a:gdLst/>
              <a:ahLst/>
              <a:rect l="l" t="t" r="r" b="b"/>
              <a:pathLst>
                <a:path w="1803" h="1804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7"/>
            <p:cNvSpPr/>
            <p:nvPr/>
          </p:nvSpPr>
          <p:spPr>
            <a:xfrm>
              <a:off x="398880" y="623880"/>
              <a:ext cx="11232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8"/>
            <p:cNvSpPr/>
            <p:nvPr/>
          </p:nvSpPr>
          <p:spPr>
            <a:xfrm>
              <a:off x="398880" y="577080"/>
              <a:ext cx="21456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9"/>
            <p:cNvSpPr/>
            <p:nvPr/>
          </p:nvSpPr>
          <p:spPr>
            <a:xfrm>
              <a:off x="398880" y="531000"/>
              <a:ext cx="21456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0"/>
            <p:cNvSpPr/>
            <p:nvPr/>
          </p:nvSpPr>
          <p:spPr>
            <a:xfrm>
              <a:off x="398880" y="484560"/>
              <a:ext cx="21456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1"/>
            <p:cNvSpPr/>
            <p:nvPr/>
          </p:nvSpPr>
          <p:spPr>
            <a:xfrm>
              <a:off x="591840" y="358200"/>
              <a:ext cx="37440" cy="37440"/>
            </a:xfrm>
            <a:custGeom>
              <a:avLst/>
              <a:gdLst/>
              <a:ahLst/>
              <a:rect l="l" t="t" r="r" b="b"/>
              <a:pathLst>
                <a:path w="1803" h="1804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2"/>
            <p:cNvSpPr/>
            <p:nvPr/>
          </p:nvSpPr>
          <p:spPr>
            <a:xfrm>
              <a:off x="402840" y="333000"/>
              <a:ext cx="360" cy="4248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3"/>
            <p:cNvSpPr/>
            <p:nvPr/>
          </p:nvSpPr>
          <p:spPr>
            <a:xfrm>
              <a:off x="472680" y="333000"/>
              <a:ext cx="360" cy="4248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4"/>
            <p:cNvSpPr/>
            <p:nvPr/>
          </p:nvSpPr>
          <p:spPr>
            <a:xfrm>
              <a:off x="542160" y="333000"/>
              <a:ext cx="360" cy="4248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5"/>
            <p:cNvSpPr/>
            <p:nvPr/>
          </p:nvSpPr>
          <p:spPr>
            <a:xfrm>
              <a:off x="611640" y="333000"/>
              <a:ext cx="360" cy="42480"/>
            </a:xfrm>
            <a:custGeom>
              <a:avLst/>
              <a:gdLst/>
              <a:ah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2" name="Group 16"/>
          <p:cNvGrpSpPr/>
          <p:nvPr/>
        </p:nvGrpSpPr>
        <p:grpSpPr>
          <a:xfrm>
            <a:off x="901440" y="398880"/>
            <a:ext cx="372240" cy="309960"/>
            <a:chOff x="901440" y="398880"/>
            <a:chExt cx="372240" cy="309960"/>
          </a:xfrm>
        </p:grpSpPr>
        <p:sp>
          <p:nvSpPr>
            <p:cNvPr id="553" name="CustomShape 17"/>
            <p:cNvSpPr/>
            <p:nvPr/>
          </p:nvSpPr>
          <p:spPr>
            <a:xfrm>
              <a:off x="901440" y="398880"/>
              <a:ext cx="372240" cy="309960"/>
            </a:xfrm>
            <a:custGeom>
              <a:avLst/>
              <a:gdLst/>
              <a:ahLst/>
              <a:rect l="l" t="t" r="r" b="b"/>
              <a:pathLst>
                <a:path w="17732" h="1476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8"/>
            <p:cNvSpPr/>
            <p:nvPr/>
          </p:nvSpPr>
          <p:spPr>
            <a:xfrm>
              <a:off x="1027800" y="452880"/>
              <a:ext cx="119520" cy="360"/>
            </a:xfrm>
            <a:custGeom>
              <a:avLst/>
              <a:gdLst/>
              <a:ahLst/>
              <a:rect l="l" t="t" r="r" b="b"/>
              <a:pathLst>
                <a:path w="5700" h="1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9"/>
            <p:cNvSpPr/>
            <p:nvPr/>
          </p:nvSpPr>
          <p:spPr>
            <a:xfrm>
              <a:off x="1004400" y="506160"/>
              <a:ext cx="166320" cy="165960"/>
            </a:xfrm>
            <a:custGeom>
              <a:avLst/>
              <a:gdLst/>
              <a:ahLst/>
              <a:rect l="l" t="t" r="r" b="b"/>
              <a:pathLst>
                <a:path w="7940" h="7916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0"/>
            <p:cNvSpPr/>
            <p:nvPr/>
          </p:nvSpPr>
          <p:spPr>
            <a:xfrm>
              <a:off x="1032120" y="533520"/>
              <a:ext cx="111240" cy="110880"/>
            </a:xfrm>
            <a:custGeom>
              <a:avLst/>
              <a:gdLst/>
              <a:ahLst/>
              <a:rect l="l" t="t" r="r" b="b"/>
              <a:pathLst>
                <a:path w="5310" h="5286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21"/>
            <p:cNvSpPr/>
            <p:nvPr/>
          </p:nvSpPr>
          <p:spPr>
            <a:xfrm>
              <a:off x="1188000" y="493560"/>
              <a:ext cx="55440" cy="36360"/>
            </a:xfrm>
            <a:custGeom>
              <a:avLst/>
              <a:gdLst/>
              <a:ahLst/>
              <a:rect l="l" t="t" r="r" b="b"/>
              <a:pathLst>
                <a:path w="2656" h="1754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8" name="Group 22"/>
          <p:cNvGrpSpPr/>
          <p:nvPr/>
        </p:nvGrpSpPr>
        <p:grpSpPr>
          <a:xfrm>
            <a:off x="1474560" y="397440"/>
            <a:ext cx="355680" cy="312840"/>
            <a:chOff x="1474560" y="397440"/>
            <a:chExt cx="355680" cy="312840"/>
          </a:xfrm>
        </p:grpSpPr>
        <p:sp>
          <p:nvSpPr>
            <p:cNvPr id="559" name="CustomShape 23"/>
            <p:cNvSpPr/>
            <p:nvPr/>
          </p:nvSpPr>
          <p:spPr>
            <a:xfrm>
              <a:off x="1474560" y="397440"/>
              <a:ext cx="355680" cy="312840"/>
            </a:xfrm>
            <a:custGeom>
              <a:avLst/>
              <a:gdLst/>
              <a:ahLst/>
              <a:rect l="l" t="t" r="r" b="b"/>
              <a:pathLst>
                <a:path w="16952" h="14906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24"/>
            <p:cNvSpPr/>
            <p:nvPr/>
          </p:nvSpPr>
          <p:spPr>
            <a:xfrm>
              <a:off x="1495080" y="417960"/>
              <a:ext cx="315000" cy="271800"/>
            </a:xfrm>
            <a:custGeom>
              <a:avLst/>
              <a:gdLst/>
              <a:ahLst/>
              <a:rect l="l" t="t" r="r" b="b"/>
              <a:pathLst>
                <a:path w="15004" h="12958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25"/>
            <p:cNvSpPr/>
            <p:nvPr/>
          </p:nvSpPr>
          <p:spPr>
            <a:xfrm>
              <a:off x="1670040" y="577080"/>
              <a:ext cx="123120" cy="94680"/>
            </a:xfrm>
            <a:custGeom>
              <a:avLst/>
              <a:gdLst/>
              <a:ahLst/>
              <a:rect l="l" t="t" r="r" b="b"/>
              <a:pathLst>
                <a:path w="5870" h="4531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26"/>
            <p:cNvSpPr/>
            <p:nvPr/>
          </p:nvSpPr>
          <p:spPr>
            <a:xfrm>
              <a:off x="1512000" y="522000"/>
              <a:ext cx="195120" cy="150120"/>
            </a:xfrm>
            <a:custGeom>
              <a:avLst/>
              <a:gdLst/>
              <a:ahLst/>
              <a:rect l="l" t="t" r="r" b="b"/>
              <a:pathLst>
                <a:path w="9304" h="7161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27"/>
            <p:cNvSpPr/>
            <p:nvPr/>
          </p:nvSpPr>
          <p:spPr>
            <a:xfrm>
              <a:off x="1676160" y="460800"/>
              <a:ext cx="81720" cy="81720"/>
            </a:xfrm>
            <a:custGeom>
              <a:avLst/>
              <a:gdLst/>
              <a:ahLst/>
              <a:rect l="l" t="t" r="r" b="b"/>
              <a:pathLst>
                <a:path w="3898" h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CustomShape 28"/>
          <p:cNvSpPr/>
          <p:nvPr/>
        </p:nvSpPr>
        <p:spPr>
          <a:xfrm>
            <a:off x="2071800" y="386280"/>
            <a:ext cx="291240" cy="335520"/>
          </a:xfrm>
          <a:custGeom>
            <a:avLst/>
            <a:gdLst/>
            <a:ahLst/>
            <a:rect l="l" t="t" r="r" b="b"/>
            <a:pathLst>
              <a:path w="13883" h="15978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9"/>
          <p:cNvSpPr/>
          <p:nvPr/>
        </p:nvSpPr>
        <p:spPr>
          <a:xfrm>
            <a:off x="2656800" y="387360"/>
            <a:ext cx="251280" cy="333360"/>
          </a:xfrm>
          <a:custGeom>
            <a:avLst/>
            <a:gdLst/>
            <a:ahLst/>
            <a:rect l="l" t="t" r="r" b="b"/>
            <a:pathLst>
              <a:path w="11983" h="1588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6" name="Group 30"/>
          <p:cNvGrpSpPr/>
          <p:nvPr/>
        </p:nvGrpSpPr>
        <p:grpSpPr>
          <a:xfrm>
            <a:off x="3744360" y="362160"/>
            <a:ext cx="336240" cy="383400"/>
            <a:chOff x="3744360" y="362160"/>
            <a:chExt cx="336240" cy="383400"/>
          </a:xfrm>
        </p:grpSpPr>
        <p:sp>
          <p:nvSpPr>
            <p:cNvPr id="567" name="CustomShape 31"/>
            <p:cNvSpPr/>
            <p:nvPr/>
          </p:nvSpPr>
          <p:spPr>
            <a:xfrm>
              <a:off x="3768840" y="404280"/>
              <a:ext cx="311760" cy="81000"/>
            </a:xfrm>
            <a:custGeom>
              <a:avLst/>
              <a:gdLst/>
              <a:ahLst/>
              <a:rect l="l" t="t" r="r" b="b"/>
              <a:pathLst>
                <a:path w="14858" h="3874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32"/>
            <p:cNvSpPr/>
            <p:nvPr/>
          </p:nvSpPr>
          <p:spPr>
            <a:xfrm>
              <a:off x="3744360" y="507960"/>
              <a:ext cx="311760" cy="81000"/>
            </a:xfrm>
            <a:custGeom>
              <a:avLst/>
              <a:gdLst/>
              <a:ahLst/>
              <a:rect l="l" t="t" r="r" b="b"/>
              <a:pathLst>
                <a:path w="14858" h="3874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33"/>
            <p:cNvSpPr/>
            <p:nvPr/>
          </p:nvSpPr>
          <p:spPr>
            <a:xfrm>
              <a:off x="3894120" y="362160"/>
              <a:ext cx="36360" cy="41760"/>
            </a:xfrm>
            <a:custGeom>
              <a:avLst/>
              <a:gdLst/>
              <a:ahLst/>
              <a:rect l="l" t="t" r="r" b="b"/>
              <a:pathLst>
                <a:path w="1755" h="1998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34"/>
            <p:cNvSpPr/>
            <p:nvPr/>
          </p:nvSpPr>
          <p:spPr>
            <a:xfrm>
              <a:off x="3894120" y="589320"/>
              <a:ext cx="36360" cy="156240"/>
            </a:xfrm>
            <a:custGeom>
              <a:avLst/>
              <a:gdLst/>
              <a:ahLst/>
              <a:rect l="l" t="t" r="r" b="b"/>
              <a:pathLst>
                <a:path w="1755" h="7453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1" name="CustomShape 35"/>
          <p:cNvSpPr/>
          <p:nvPr/>
        </p:nvSpPr>
        <p:spPr>
          <a:xfrm>
            <a:off x="4284720" y="385920"/>
            <a:ext cx="385560" cy="336240"/>
          </a:xfrm>
          <a:custGeom>
            <a:avLst/>
            <a:gdLst/>
            <a:ahLst/>
            <a:rect l="l" t="t" r="r" b="b"/>
            <a:pathLst>
              <a:path w="18365" h="16026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2" name="Group 36"/>
          <p:cNvGrpSpPr/>
          <p:nvPr/>
        </p:nvGrpSpPr>
        <p:grpSpPr>
          <a:xfrm>
            <a:off x="353880" y="908640"/>
            <a:ext cx="342360" cy="417960"/>
            <a:chOff x="353880" y="908640"/>
            <a:chExt cx="342360" cy="417960"/>
          </a:xfrm>
        </p:grpSpPr>
        <p:sp>
          <p:nvSpPr>
            <p:cNvPr id="573" name="CustomShape 37"/>
            <p:cNvSpPr/>
            <p:nvPr/>
          </p:nvSpPr>
          <p:spPr>
            <a:xfrm>
              <a:off x="353880" y="929160"/>
              <a:ext cx="325080" cy="397440"/>
            </a:xfrm>
            <a:custGeom>
              <a:avLst/>
              <a:gdLst/>
              <a:ahLst/>
              <a:rect l="l" t="t" r="r" b="b"/>
              <a:pathLst>
                <a:path w="15490" h="18924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38"/>
            <p:cNvSpPr/>
            <p:nvPr/>
          </p:nvSpPr>
          <p:spPr>
            <a:xfrm>
              <a:off x="379440" y="908640"/>
              <a:ext cx="316800" cy="388440"/>
            </a:xfrm>
            <a:custGeom>
              <a:avLst/>
              <a:gdLst/>
              <a:ahLst/>
              <a:rect l="l" t="t" r="r" b="b"/>
              <a:pathLst>
                <a:path w="15101" h="1851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39"/>
            <p:cNvSpPr/>
            <p:nvPr/>
          </p:nvSpPr>
          <p:spPr>
            <a:xfrm>
              <a:off x="431640" y="1183680"/>
              <a:ext cx="11232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40"/>
            <p:cNvSpPr/>
            <p:nvPr/>
          </p:nvSpPr>
          <p:spPr>
            <a:xfrm>
              <a:off x="431640" y="1137600"/>
              <a:ext cx="21456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41"/>
            <p:cNvSpPr/>
            <p:nvPr/>
          </p:nvSpPr>
          <p:spPr>
            <a:xfrm>
              <a:off x="431640" y="1090800"/>
              <a:ext cx="21456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42"/>
            <p:cNvSpPr/>
            <p:nvPr/>
          </p:nvSpPr>
          <p:spPr>
            <a:xfrm>
              <a:off x="431640" y="1044360"/>
              <a:ext cx="21456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43"/>
            <p:cNvSpPr/>
            <p:nvPr/>
          </p:nvSpPr>
          <p:spPr>
            <a:xfrm>
              <a:off x="626040" y="908640"/>
              <a:ext cx="70200" cy="70200"/>
            </a:xfrm>
            <a:custGeom>
              <a:avLst/>
              <a:gdLst/>
              <a:ahLst/>
              <a:rect l="l" t="t" r="r" b="b"/>
              <a:pathLst>
                <a:path w="3362" h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roup 44"/>
          <p:cNvGrpSpPr/>
          <p:nvPr/>
        </p:nvGrpSpPr>
        <p:grpSpPr>
          <a:xfrm>
            <a:off x="1478160" y="969480"/>
            <a:ext cx="348840" cy="298800"/>
            <a:chOff x="1478160" y="969480"/>
            <a:chExt cx="348840" cy="298800"/>
          </a:xfrm>
        </p:grpSpPr>
        <p:sp>
          <p:nvSpPr>
            <p:cNvPr id="581" name="CustomShape 45"/>
            <p:cNvSpPr/>
            <p:nvPr/>
          </p:nvSpPr>
          <p:spPr>
            <a:xfrm>
              <a:off x="1478160" y="1223640"/>
              <a:ext cx="174240" cy="44640"/>
            </a:xfrm>
            <a:custGeom>
              <a:avLst/>
              <a:gdLst/>
              <a:ahLst/>
              <a:rect l="l" t="t" r="r" b="b"/>
              <a:pathLst>
                <a:path w="8306" h="2144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46"/>
            <p:cNvSpPr/>
            <p:nvPr/>
          </p:nvSpPr>
          <p:spPr>
            <a:xfrm>
              <a:off x="1652760" y="1223640"/>
              <a:ext cx="174240" cy="44640"/>
            </a:xfrm>
            <a:custGeom>
              <a:avLst/>
              <a:gdLst/>
              <a:ahLst/>
              <a:rect l="l" t="t" r="r" b="b"/>
              <a:pathLst>
                <a:path w="8307" h="2144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47"/>
            <p:cNvSpPr/>
            <p:nvPr/>
          </p:nvSpPr>
          <p:spPr>
            <a:xfrm>
              <a:off x="1478160" y="969480"/>
              <a:ext cx="174240" cy="277920"/>
            </a:xfrm>
            <a:custGeom>
              <a:avLst/>
              <a:gdLst/>
              <a:ahLst/>
              <a:rect l="l" t="t" r="r" b="b"/>
              <a:pathLst>
                <a:path w="8306" h="1325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48"/>
            <p:cNvSpPr/>
            <p:nvPr/>
          </p:nvSpPr>
          <p:spPr>
            <a:xfrm>
              <a:off x="1652760" y="969480"/>
              <a:ext cx="174240" cy="277920"/>
            </a:xfrm>
            <a:custGeom>
              <a:avLst/>
              <a:gdLst/>
              <a:ahLst/>
              <a:rect l="l" t="t" r="r" b="b"/>
              <a:pathLst>
                <a:path w="8307" h="1325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5" name="CustomShape 49"/>
          <p:cNvSpPr/>
          <p:nvPr/>
        </p:nvSpPr>
        <p:spPr>
          <a:xfrm>
            <a:off x="2042280" y="944640"/>
            <a:ext cx="350640" cy="348840"/>
          </a:xfrm>
          <a:custGeom>
            <a:avLst/>
            <a:gdLst/>
            <a:ahLst/>
            <a:rect l="l" t="t" r="r" b="b"/>
            <a:pathLst>
              <a:path w="16708" h="16611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0"/>
          <p:cNvSpPr/>
          <p:nvPr/>
        </p:nvSpPr>
        <p:spPr>
          <a:xfrm>
            <a:off x="2607840" y="961920"/>
            <a:ext cx="349560" cy="313920"/>
          </a:xfrm>
          <a:custGeom>
            <a:avLst/>
            <a:gdLst/>
            <a:ahLst/>
            <a:rect l="l" t="t" r="r" b="b"/>
            <a:pathLst>
              <a:path w="16660" h="14955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51"/>
          <p:cNvSpPr/>
          <p:nvPr/>
        </p:nvSpPr>
        <p:spPr>
          <a:xfrm>
            <a:off x="3177720" y="964440"/>
            <a:ext cx="339480" cy="308880"/>
          </a:xfrm>
          <a:custGeom>
            <a:avLst/>
            <a:gdLst/>
            <a:ahLst/>
            <a:rect l="l" t="t" r="r" b="b"/>
            <a:pathLst>
              <a:path w="16173" h="14711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52"/>
          <p:cNvSpPr/>
          <p:nvPr/>
        </p:nvSpPr>
        <p:spPr>
          <a:xfrm>
            <a:off x="3754080" y="967680"/>
            <a:ext cx="316800" cy="30276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9" name="Group 53"/>
          <p:cNvGrpSpPr/>
          <p:nvPr/>
        </p:nvGrpSpPr>
        <p:grpSpPr>
          <a:xfrm>
            <a:off x="4302720" y="947160"/>
            <a:ext cx="349560" cy="350280"/>
            <a:chOff x="4302720" y="947160"/>
            <a:chExt cx="349560" cy="350280"/>
          </a:xfrm>
        </p:grpSpPr>
        <p:sp>
          <p:nvSpPr>
            <p:cNvPr id="590" name="CustomShape 54"/>
            <p:cNvSpPr/>
            <p:nvPr/>
          </p:nvSpPr>
          <p:spPr>
            <a:xfrm>
              <a:off x="4328640" y="966600"/>
              <a:ext cx="127080" cy="129600"/>
            </a:xfrm>
            <a:custGeom>
              <a:avLst/>
              <a:gdLst/>
              <a:ahLst/>
              <a:rect l="l" t="t" r="r" b="b"/>
              <a:pathLst>
                <a:path w="6066" h="6188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55"/>
            <p:cNvSpPr/>
            <p:nvPr/>
          </p:nvSpPr>
          <p:spPr>
            <a:xfrm>
              <a:off x="4302720" y="947160"/>
              <a:ext cx="349560" cy="350280"/>
            </a:xfrm>
            <a:custGeom>
              <a:avLst/>
              <a:gdLst/>
              <a:ahLst/>
              <a:rect l="l" t="t" r="r" b="b"/>
              <a:pathLst>
                <a:path w="16660" h="16684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2" name="Group 56"/>
          <p:cNvGrpSpPr/>
          <p:nvPr/>
        </p:nvGrpSpPr>
        <p:grpSpPr>
          <a:xfrm>
            <a:off x="4825440" y="907560"/>
            <a:ext cx="433800" cy="422280"/>
            <a:chOff x="4825440" y="907560"/>
            <a:chExt cx="433800" cy="422280"/>
          </a:xfrm>
        </p:grpSpPr>
        <p:sp>
          <p:nvSpPr>
            <p:cNvPr id="593" name="CustomShape 57"/>
            <p:cNvSpPr/>
            <p:nvPr/>
          </p:nvSpPr>
          <p:spPr>
            <a:xfrm>
              <a:off x="4825440" y="907560"/>
              <a:ext cx="433800" cy="422280"/>
            </a:xfrm>
            <a:custGeom>
              <a:avLst/>
              <a:gdLst/>
              <a:ahLst/>
              <a:rect l="l" t="t" r="r" b="b"/>
              <a:pathLst>
                <a:path w="20654" h="20118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58"/>
            <p:cNvSpPr/>
            <p:nvPr/>
          </p:nvSpPr>
          <p:spPr>
            <a:xfrm>
              <a:off x="4901400" y="977760"/>
              <a:ext cx="282240" cy="282240"/>
            </a:xfrm>
            <a:custGeom>
              <a:avLst/>
              <a:gdLst/>
              <a:ahLst/>
              <a:rect l="l" t="t" r="r" b="b"/>
              <a:pathLst>
                <a:path w="13445" h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5" name="Group 59"/>
          <p:cNvGrpSpPr/>
          <p:nvPr/>
        </p:nvGrpSpPr>
        <p:grpSpPr>
          <a:xfrm>
            <a:off x="327240" y="1557000"/>
            <a:ext cx="390600" cy="264240"/>
            <a:chOff x="327240" y="1557000"/>
            <a:chExt cx="390600" cy="264240"/>
          </a:xfrm>
        </p:grpSpPr>
        <p:sp>
          <p:nvSpPr>
            <p:cNvPr id="596" name="CustomShape 60"/>
            <p:cNvSpPr/>
            <p:nvPr/>
          </p:nvSpPr>
          <p:spPr>
            <a:xfrm>
              <a:off x="327240" y="1557000"/>
              <a:ext cx="390600" cy="24120"/>
            </a:xfrm>
            <a:custGeom>
              <a:avLst/>
              <a:gdLst/>
              <a:ahLst/>
              <a:rect l="l" t="t" r="r" b="b"/>
              <a:pathLst>
                <a:path w="18608" h="117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61"/>
            <p:cNvSpPr/>
            <p:nvPr/>
          </p:nvSpPr>
          <p:spPr>
            <a:xfrm>
              <a:off x="327240" y="1583640"/>
              <a:ext cx="390600" cy="228240"/>
            </a:xfrm>
            <a:custGeom>
              <a:avLst/>
              <a:gdLst/>
              <a:ahLst/>
              <a:rect l="l" t="t" r="r" b="b"/>
              <a:pathLst>
                <a:path w="18608" h="10887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62"/>
            <p:cNvSpPr/>
            <p:nvPr/>
          </p:nvSpPr>
          <p:spPr>
            <a:xfrm>
              <a:off x="334080" y="1820880"/>
              <a:ext cx="377280" cy="360"/>
            </a:xfrm>
            <a:custGeom>
              <a:avLst/>
              <a:gdLst/>
              <a:ahLst/>
              <a:rect l="l" t="t" r="r" b="b"/>
              <a:pathLst>
                <a:path w="17975" h="2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9" name="Group 63"/>
          <p:cNvGrpSpPr/>
          <p:nvPr/>
        </p:nvGrpSpPr>
        <p:grpSpPr>
          <a:xfrm>
            <a:off x="892080" y="1492560"/>
            <a:ext cx="390600" cy="382680"/>
            <a:chOff x="892080" y="1492560"/>
            <a:chExt cx="390600" cy="382680"/>
          </a:xfrm>
        </p:grpSpPr>
        <p:sp>
          <p:nvSpPr>
            <p:cNvPr id="600" name="CustomShape 64"/>
            <p:cNvSpPr/>
            <p:nvPr/>
          </p:nvSpPr>
          <p:spPr>
            <a:xfrm>
              <a:off x="892080" y="1492560"/>
              <a:ext cx="390600" cy="373680"/>
            </a:xfrm>
            <a:custGeom>
              <a:avLst/>
              <a:gdLst/>
              <a:ahLst/>
              <a:rect l="l" t="t" r="r" b="b"/>
              <a:pathLst>
                <a:path w="18608" h="17805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65"/>
            <p:cNvSpPr/>
            <p:nvPr/>
          </p:nvSpPr>
          <p:spPr>
            <a:xfrm>
              <a:off x="898920" y="1874880"/>
              <a:ext cx="377280" cy="360"/>
            </a:xfrm>
            <a:custGeom>
              <a:avLst/>
              <a:gdLst/>
              <a:ahLst/>
              <a:rect l="l" t="t" r="r" b="b"/>
              <a:pathLst>
                <a:path w="17975" h="2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66"/>
            <p:cNvSpPr/>
            <p:nvPr/>
          </p:nvSpPr>
          <p:spPr>
            <a:xfrm>
              <a:off x="892080" y="1634040"/>
              <a:ext cx="390600" cy="144000"/>
            </a:xfrm>
            <a:custGeom>
              <a:avLst/>
              <a:gdLst/>
              <a:ahLst/>
              <a:rect l="l" t="t" r="r" b="b"/>
              <a:pathLst>
                <a:path w="18608" h="6869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67"/>
            <p:cNvSpPr/>
            <p:nvPr/>
          </p:nvSpPr>
          <p:spPr>
            <a:xfrm>
              <a:off x="970560" y="1599120"/>
              <a:ext cx="234000" cy="92880"/>
            </a:xfrm>
            <a:custGeom>
              <a:avLst/>
              <a:gdLst/>
              <a:ahLst/>
              <a:rect l="l" t="t" r="r" b="b"/>
              <a:pathLst>
                <a:path w="11156" h="4434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68"/>
            <p:cNvSpPr/>
            <p:nvPr/>
          </p:nvSpPr>
          <p:spPr>
            <a:xfrm>
              <a:off x="1031400" y="1649160"/>
              <a:ext cx="11232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69"/>
            <p:cNvSpPr/>
            <p:nvPr/>
          </p:nvSpPr>
          <p:spPr>
            <a:xfrm>
              <a:off x="1031400" y="1677960"/>
              <a:ext cx="11232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70"/>
            <p:cNvSpPr/>
            <p:nvPr/>
          </p:nvSpPr>
          <p:spPr>
            <a:xfrm>
              <a:off x="1031400" y="1706760"/>
              <a:ext cx="71280" cy="360"/>
            </a:xfrm>
            <a:custGeom>
              <a:avLst/>
              <a:gdLst/>
              <a:ahLst/>
              <a:rect l="l" t="t" r="r" b="b"/>
              <a:pathLst>
                <a:path w="3410" h="1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7" name="Group 71"/>
          <p:cNvGrpSpPr/>
          <p:nvPr/>
        </p:nvGrpSpPr>
        <p:grpSpPr>
          <a:xfrm>
            <a:off x="1469520" y="1500840"/>
            <a:ext cx="366120" cy="366120"/>
            <a:chOff x="1469520" y="1500840"/>
            <a:chExt cx="366120" cy="366120"/>
          </a:xfrm>
        </p:grpSpPr>
        <p:sp>
          <p:nvSpPr>
            <p:cNvPr id="608" name="CustomShape 72"/>
            <p:cNvSpPr/>
            <p:nvPr/>
          </p:nvSpPr>
          <p:spPr>
            <a:xfrm>
              <a:off x="1709640" y="1500840"/>
              <a:ext cx="126000" cy="12600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73"/>
            <p:cNvSpPr/>
            <p:nvPr/>
          </p:nvSpPr>
          <p:spPr>
            <a:xfrm>
              <a:off x="1550520" y="1604880"/>
              <a:ext cx="219600" cy="21960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74"/>
            <p:cNvSpPr/>
            <p:nvPr/>
          </p:nvSpPr>
          <p:spPr>
            <a:xfrm>
              <a:off x="1469520" y="1540800"/>
              <a:ext cx="326160" cy="32616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75"/>
            <p:cNvSpPr/>
            <p:nvPr/>
          </p:nvSpPr>
          <p:spPr>
            <a:xfrm>
              <a:off x="1512000" y="1566360"/>
              <a:ext cx="219600" cy="21960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76"/>
            <p:cNvSpPr/>
            <p:nvPr/>
          </p:nvSpPr>
          <p:spPr>
            <a:xfrm>
              <a:off x="1478880" y="1820880"/>
              <a:ext cx="37080" cy="3708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77"/>
            <p:cNvSpPr/>
            <p:nvPr/>
          </p:nvSpPr>
          <p:spPr>
            <a:xfrm>
              <a:off x="1486800" y="1764360"/>
              <a:ext cx="84960" cy="8496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4" name="Group 78"/>
          <p:cNvGrpSpPr/>
          <p:nvPr/>
        </p:nvGrpSpPr>
        <p:grpSpPr>
          <a:xfrm>
            <a:off x="2032920" y="1499400"/>
            <a:ext cx="369360" cy="369000"/>
            <a:chOff x="2032920" y="1499400"/>
            <a:chExt cx="369360" cy="369000"/>
          </a:xfrm>
        </p:grpSpPr>
        <p:sp>
          <p:nvSpPr>
            <p:cNvPr id="615" name="CustomShape 79"/>
            <p:cNvSpPr/>
            <p:nvPr/>
          </p:nvSpPr>
          <p:spPr>
            <a:xfrm>
              <a:off x="2032920" y="171072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80"/>
            <p:cNvSpPr/>
            <p:nvPr/>
          </p:nvSpPr>
          <p:spPr>
            <a:xfrm>
              <a:off x="2254680" y="149940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81"/>
            <p:cNvSpPr/>
            <p:nvPr/>
          </p:nvSpPr>
          <p:spPr>
            <a:xfrm>
              <a:off x="2090880" y="155628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82"/>
            <p:cNvSpPr/>
            <p:nvPr/>
          </p:nvSpPr>
          <p:spPr>
            <a:xfrm>
              <a:off x="2207520" y="159084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9" name="CustomShape 83"/>
          <p:cNvSpPr/>
          <p:nvPr/>
        </p:nvSpPr>
        <p:spPr>
          <a:xfrm>
            <a:off x="2614320" y="151560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0" name="Group 84"/>
          <p:cNvGrpSpPr/>
          <p:nvPr/>
        </p:nvGrpSpPr>
        <p:grpSpPr>
          <a:xfrm>
            <a:off x="3197880" y="1471680"/>
            <a:ext cx="299160" cy="424440"/>
            <a:chOff x="3197880" y="1471680"/>
            <a:chExt cx="299160" cy="424440"/>
          </a:xfrm>
        </p:grpSpPr>
        <p:sp>
          <p:nvSpPr>
            <p:cNvPr id="621" name="CustomShape 85"/>
            <p:cNvSpPr/>
            <p:nvPr/>
          </p:nvSpPr>
          <p:spPr>
            <a:xfrm>
              <a:off x="3197880" y="1474920"/>
              <a:ext cx="37080" cy="421200"/>
            </a:xfrm>
            <a:custGeom>
              <a:avLst/>
              <a:gdLst/>
              <a:ahLst/>
              <a:rect l="l" t="t" r="r" b="b"/>
              <a:pathLst>
                <a:path w="1779" h="2006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86"/>
            <p:cNvSpPr/>
            <p:nvPr/>
          </p:nvSpPr>
          <p:spPr>
            <a:xfrm>
              <a:off x="3245760" y="1471680"/>
              <a:ext cx="251280" cy="192240"/>
            </a:xfrm>
            <a:custGeom>
              <a:avLst/>
              <a:gdLst/>
              <a:ahLst/>
              <a:rect l="l" t="t" r="r" b="b"/>
              <a:pathLst>
                <a:path w="11984" h="9158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3" name="Group 87"/>
          <p:cNvGrpSpPr/>
          <p:nvPr/>
        </p:nvGrpSpPr>
        <p:grpSpPr>
          <a:xfrm>
            <a:off x="3715200" y="1562760"/>
            <a:ext cx="394560" cy="242280"/>
            <a:chOff x="3715200" y="1562760"/>
            <a:chExt cx="394560" cy="242280"/>
          </a:xfrm>
        </p:grpSpPr>
        <p:sp>
          <p:nvSpPr>
            <p:cNvPr id="624" name="CustomShape 88"/>
            <p:cNvSpPr/>
            <p:nvPr/>
          </p:nvSpPr>
          <p:spPr>
            <a:xfrm>
              <a:off x="3895200" y="1562760"/>
              <a:ext cx="34560" cy="34560"/>
            </a:xfrm>
            <a:custGeom>
              <a:avLst/>
              <a:gdLst/>
              <a:ahLst/>
              <a:rect l="l" t="t" r="r" b="b"/>
              <a:pathLst>
                <a:path w="1657" h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89"/>
            <p:cNvSpPr/>
            <p:nvPr/>
          </p:nvSpPr>
          <p:spPr>
            <a:xfrm>
              <a:off x="4075200" y="1608480"/>
              <a:ext cx="34560" cy="34560"/>
            </a:xfrm>
            <a:custGeom>
              <a:avLst/>
              <a:gdLst/>
              <a:ahLst/>
              <a:rect l="l" t="t" r="r" b="b"/>
              <a:pathLst>
                <a:path w="1657" h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90"/>
            <p:cNvSpPr/>
            <p:nvPr/>
          </p:nvSpPr>
          <p:spPr>
            <a:xfrm>
              <a:off x="3743280" y="1607400"/>
              <a:ext cx="338400" cy="149040"/>
            </a:xfrm>
            <a:custGeom>
              <a:avLst/>
              <a:gdLst/>
              <a:ahLst/>
              <a:rect l="l" t="t" r="r" b="b"/>
              <a:pathLst>
                <a:path w="16124" h="7113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91"/>
            <p:cNvSpPr/>
            <p:nvPr/>
          </p:nvSpPr>
          <p:spPr>
            <a:xfrm>
              <a:off x="3715200" y="1608480"/>
              <a:ext cx="34560" cy="34560"/>
            </a:xfrm>
            <a:custGeom>
              <a:avLst/>
              <a:gdLst/>
              <a:ahLst/>
              <a:rect l="l" t="t" r="r" b="b"/>
              <a:pathLst>
                <a:path w="1657" h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92"/>
            <p:cNvSpPr/>
            <p:nvPr/>
          </p:nvSpPr>
          <p:spPr>
            <a:xfrm>
              <a:off x="3775320" y="1767960"/>
              <a:ext cx="273960" cy="37080"/>
            </a:xfrm>
            <a:custGeom>
              <a:avLst/>
              <a:gdLst/>
              <a:ahLst/>
              <a:rect l="l" t="t" r="r" b="b"/>
              <a:pathLst>
                <a:path w="13055" h="1779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9" name="Group 93"/>
          <p:cNvGrpSpPr/>
          <p:nvPr/>
        </p:nvGrpSpPr>
        <p:grpSpPr>
          <a:xfrm>
            <a:off x="4299120" y="1503360"/>
            <a:ext cx="356760" cy="361080"/>
            <a:chOff x="4299120" y="1503360"/>
            <a:chExt cx="356760" cy="361080"/>
          </a:xfrm>
        </p:grpSpPr>
        <p:sp>
          <p:nvSpPr>
            <p:cNvPr id="630" name="CustomShape 94"/>
            <p:cNvSpPr/>
            <p:nvPr/>
          </p:nvSpPr>
          <p:spPr>
            <a:xfrm>
              <a:off x="4388400" y="1758240"/>
              <a:ext cx="177840" cy="106200"/>
            </a:xfrm>
            <a:custGeom>
              <a:avLst/>
              <a:gdLst/>
              <a:ahLst/>
              <a:rect l="l" t="t" r="r" b="b"/>
              <a:pathLst>
                <a:path w="8476" h="506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95"/>
            <p:cNvSpPr/>
            <p:nvPr/>
          </p:nvSpPr>
          <p:spPr>
            <a:xfrm>
              <a:off x="4299120" y="1503360"/>
              <a:ext cx="356760" cy="246960"/>
            </a:xfrm>
            <a:custGeom>
              <a:avLst/>
              <a:gdLst/>
              <a:ahLst/>
              <a:rect l="l" t="t" r="r" b="b"/>
              <a:pathLst>
                <a:path w="17001" h="11764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2" name="Group 96"/>
          <p:cNvGrpSpPr/>
          <p:nvPr/>
        </p:nvGrpSpPr>
        <p:grpSpPr>
          <a:xfrm>
            <a:off x="4862880" y="1492560"/>
            <a:ext cx="358920" cy="376560"/>
            <a:chOff x="4862880" y="1492560"/>
            <a:chExt cx="358920" cy="376560"/>
          </a:xfrm>
        </p:grpSpPr>
        <p:sp>
          <p:nvSpPr>
            <p:cNvPr id="633" name="CustomShape 97"/>
            <p:cNvSpPr/>
            <p:nvPr/>
          </p:nvSpPr>
          <p:spPr>
            <a:xfrm>
              <a:off x="4862880" y="1538640"/>
              <a:ext cx="316440" cy="316440"/>
            </a:xfrm>
            <a:custGeom>
              <a:avLst/>
              <a:gdLst/>
              <a:ahLst/>
              <a:rect l="l" t="t" r="r" b="b"/>
              <a:pathLst>
                <a:path w="15077" h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98"/>
            <p:cNvSpPr/>
            <p:nvPr/>
          </p:nvSpPr>
          <p:spPr>
            <a:xfrm>
              <a:off x="4903920" y="1579680"/>
              <a:ext cx="234720" cy="234720"/>
            </a:xfrm>
            <a:custGeom>
              <a:avLst/>
              <a:gdLst/>
              <a:ahLst/>
              <a:rect l="l" t="t" r="r" b="b"/>
              <a:pathLst>
                <a:path w="11180" h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99"/>
            <p:cNvSpPr/>
            <p:nvPr/>
          </p:nvSpPr>
          <p:spPr>
            <a:xfrm>
              <a:off x="4985640" y="1661400"/>
              <a:ext cx="70920" cy="7092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100"/>
            <p:cNvSpPr/>
            <p:nvPr/>
          </p:nvSpPr>
          <p:spPr>
            <a:xfrm>
              <a:off x="4944960" y="1620720"/>
              <a:ext cx="152640" cy="152640"/>
            </a:xfrm>
            <a:custGeom>
              <a:avLst/>
              <a:gdLst/>
              <a:ahLst/>
              <a:rect l="l" t="t" r="r" b="b"/>
              <a:pathLst>
                <a:path w="7283" h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101"/>
            <p:cNvSpPr/>
            <p:nvPr/>
          </p:nvSpPr>
          <p:spPr>
            <a:xfrm>
              <a:off x="4871520" y="1810080"/>
              <a:ext cx="62640" cy="59040"/>
            </a:xfrm>
            <a:custGeom>
              <a:avLst/>
              <a:gdLst/>
              <a:ahLst/>
              <a:rect l="l" t="t" r="r" b="b"/>
              <a:pathLst>
                <a:path w="2997" h="282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102"/>
            <p:cNvSpPr/>
            <p:nvPr/>
          </p:nvSpPr>
          <p:spPr>
            <a:xfrm>
              <a:off x="5108760" y="1810080"/>
              <a:ext cx="62280" cy="59040"/>
            </a:xfrm>
            <a:custGeom>
              <a:avLst/>
              <a:gdLst/>
              <a:ahLst/>
              <a:rect l="l" t="t" r="r" b="b"/>
              <a:pathLst>
                <a:path w="2973" h="2827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103"/>
            <p:cNvSpPr/>
            <p:nvPr/>
          </p:nvSpPr>
          <p:spPr>
            <a:xfrm>
              <a:off x="5011200" y="1492560"/>
              <a:ext cx="210600" cy="214200"/>
            </a:xfrm>
            <a:custGeom>
              <a:avLst/>
              <a:gdLst/>
              <a:ahLst/>
              <a:rect l="l" t="t" r="r" b="b"/>
              <a:pathLst>
                <a:path w="10035" h="10206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0" name="Group 104"/>
          <p:cNvGrpSpPr/>
          <p:nvPr/>
        </p:nvGrpSpPr>
        <p:grpSpPr>
          <a:xfrm>
            <a:off x="5415480" y="1502280"/>
            <a:ext cx="383400" cy="362880"/>
            <a:chOff x="5415480" y="1502280"/>
            <a:chExt cx="383400" cy="362880"/>
          </a:xfrm>
        </p:grpSpPr>
        <p:sp>
          <p:nvSpPr>
            <p:cNvPr id="641" name="CustomShape 105"/>
            <p:cNvSpPr/>
            <p:nvPr/>
          </p:nvSpPr>
          <p:spPr>
            <a:xfrm>
              <a:off x="5453640" y="1728000"/>
              <a:ext cx="98280" cy="137160"/>
            </a:xfrm>
            <a:custGeom>
              <a:avLst/>
              <a:gdLst/>
              <a:ahLst/>
              <a:rect l="l" t="t" r="r" b="b"/>
              <a:pathLst>
                <a:path w="4701" h="6552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106"/>
            <p:cNvSpPr/>
            <p:nvPr/>
          </p:nvSpPr>
          <p:spPr>
            <a:xfrm>
              <a:off x="5774760" y="1620000"/>
              <a:ext cx="24120" cy="83160"/>
            </a:xfrm>
            <a:custGeom>
              <a:avLst/>
              <a:gdLst/>
              <a:ahLst/>
              <a:rect l="l" t="t" r="r" b="b"/>
              <a:pathLst>
                <a:path w="1170" h="3971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107"/>
            <p:cNvSpPr/>
            <p:nvPr/>
          </p:nvSpPr>
          <p:spPr>
            <a:xfrm>
              <a:off x="5415480" y="1600200"/>
              <a:ext cx="81000" cy="123120"/>
            </a:xfrm>
            <a:custGeom>
              <a:avLst/>
              <a:gdLst/>
              <a:ahLst/>
              <a:rect l="l" t="t" r="r" b="b"/>
              <a:pathLst>
                <a:path w="3874" h="587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108"/>
            <p:cNvSpPr/>
            <p:nvPr/>
          </p:nvSpPr>
          <p:spPr>
            <a:xfrm>
              <a:off x="5502240" y="1523520"/>
              <a:ext cx="234000" cy="276480"/>
            </a:xfrm>
            <a:custGeom>
              <a:avLst/>
              <a:gdLst/>
              <a:ahLst/>
              <a:rect l="l" t="t" r="r" b="b"/>
              <a:pathLst>
                <a:path w="11156" h="13177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109"/>
            <p:cNvSpPr/>
            <p:nvPr/>
          </p:nvSpPr>
          <p:spPr>
            <a:xfrm>
              <a:off x="5741640" y="1502280"/>
              <a:ext cx="28800" cy="317880"/>
            </a:xfrm>
            <a:custGeom>
              <a:avLst/>
              <a:gdLst/>
              <a:ahLst/>
              <a:rect l="l" t="t" r="r" b="b"/>
              <a:pathLst>
                <a:path w="1390" h="1515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6" name="Group 110"/>
          <p:cNvGrpSpPr/>
          <p:nvPr/>
        </p:nvGrpSpPr>
        <p:grpSpPr>
          <a:xfrm>
            <a:off x="370800" y="2085840"/>
            <a:ext cx="303480" cy="326160"/>
            <a:chOff x="370800" y="2085840"/>
            <a:chExt cx="303480" cy="326160"/>
          </a:xfrm>
        </p:grpSpPr>
        <p:sp>
          <p:nvSpPr>
            <p:cNvPr id="647" name="CustomShape 111"/>
            <p:cNvSpPr/>
            <p:nvPr/>
          </p:nvSpPr>
          <p:spPr>
            <a:xfrm>
              <a:off x="370800" y="2085840"/>
              <a:ext cx="303480" cy="326160"/>
            </a:xfrm>
            <a:custGeom>
              <a:avLst/>
              <a:gdLst/>
              <a:ahLst/>
              <a:rect l="l" t="t" r="r" b="b"/>
              <a:pathLst>
                <a:path w="14468" h="15539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112"/>
            <p:cNvSpPr/>
            <p:nvPr/>
          </p:nvSpPr>
          <p:spPr>
            <a:xfrm>
              <a:off x="444960" y="2267640"/>
              <a:ext cx="155160" cy="360"/>
            </a:xfrm>
            <a:custGeom>
              <a:avLst/>
              <a:gdLst/>
              <a:ahLst/>
              <a:rect l="l" t="t" r="r" b="b"/>
              <a:pathLst>
                <a:path w="7405" h="1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113"/>
            <p:cNvSpPr/>
            <p:nvPr/>
          </p:nvSpPr>
          <p:spPr>
            <a:xfrm>
              <a:off x="534960" y="2334960"/>
              <a:ext cx="25920" cy="25920"/>
            </a:xfrm>
            <a:custGeom>
              <a:avLst/>
              <a:gdLst/>
              <a:ahLst/>
              <a:rect l="l" t="t" r="r" b="b"/>
              <a:pathLst>
                <a:path w="1243" h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114"/>
            <p:cNvSpPr/>
            <p:nvPr/>
          </p:nvSpPr>
          <p:spPr>
            <a:xfrm>
              <a:off x="483840" y="2286360"/>
              <a:ext cx="45360" cy="44640"/>
            </a:xfrm>
            <a:custGeom>
              <a:avLst/>
              <a:gdLst/>
              <a:ahLst/>
              <a:rect l="l" t="t" r="r" b="b"/>
              <a:pathLst>
                <a:path w="2168" h="2144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115"/>
            <p:cNvSpPr/>
            <p:nvPr/>
          </p:nvSpPr>
          <p:spPr>
            <a:xfrm>
              <a:off x="499680" y="2365560"/>
              <a:ext cx="19800" cy="19800"/>
            </a:xfrm>
            <a:custGeom>
              <a:avLst/>
              <a:gdLst/>
              <a:ahLst/>
              <a:rect l="l" t="t" r="r" b="b"/>
              <a:pathLst>
                <a:path w="951" h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116"/>
            <p:cNvSpPr/>
            <p:nvPr/>
          </p:nvSpPr>
          <p:spPr>
            <a:xfrm>
              <a:off x="524880" y="2231640"/>
              <a:ext cx="20160" cy="19800"/>
            </a:xfrm>
            <a:custGeom>
              <a:avLst/>
              <a:gdLst/>
              <a:ahLst/>
              <a:rect l="l" t="t" r="r" b="b"/>
              <a:pathLst>
                <a:path w="975" h="951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117"/>
            <p:cNvSpPr/>
            <p:nvPr/>
          </p:nvSpPr>
          <p:spPr>
            <a:xfrm>
              <a:off x="497160" y="2134800"/>
              <a:ext cx="50760" cy="360"/>
            </a:xfrm>
            <a:custGeom>
              <a:avLst/>
              <a:gdLst/>
              <a:ahLst/>
              <a:rect l="l" t="t" r="r" b="b"/>
              <a:pathLst>
                <a:path w="2437" h="1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118"/>
            <p:cNvSpPr/>
            <p:nvPr/>
          </p:nvSpPr>
          <p:spPr>
            <a:xfrm>
              <a:off x="499680" y="2192400"/>
              <a:ext cx="25920" cy="25920"/>
            </a:xfrm>
            <a:custGeom>
              <a:avLst/>
              <a:gdLst/>
              <a:ahLst/>
              <a:rect l="l" t="t" r="r" b="b"/>
              <a:pathLst>
                <a:path w="1243" h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5" name="Group 119"/>
          <p:cNvGrpSpPr/>
          <p:nvPr/>
        </p:nvGrpSpPr>
        <p:grpSpPr>
          <a:xfrm>
            <a:off x="927720" y="2088720"/>
            <a:ext cx="320040" cy="320040"/>
            <a:chOff x="927720" y="2088720"/>
            <a:chExt cx="320040" cy="320040"/>
          </a:xfrm>
        </p:grpSpPr>
        <p:sp>
          <p:nvSpPr>
            <p:cNvPr id="656" name="CustomShape 120"/>
            <p:cNvSpPr/>
            <p:nvPr/>
          </p:nvSpPr>
          <p:spPr>
            <a:xfrm>
              <a:off x="927720" y="2088720"/>
              <a:ext cx="320040" cy="320040"/>
            </a:xfrm>
            <a:custGeom>
              <a:avLst/>
              <a:gdLst/>
              <a:ahLst/>
              <a:rect l="l" t="t" r="r" b="b"/>
              <a:pathLst>
                <a:path w="15247" h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121"/>
            <p:cNvSpPr/>
            <p:nvPr/>
          </p:nvSpPr>
          <p:spPr>
            <a:xfrm>
              <a:off x="1134720" y="2231640"/>
              <a:ext cx="36360" cy="3960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122"/>
            <p:cNvSpPr/>
            <p:nvPr/>
          </p:nvSpPr>
          <p:spPr>
            <a:xfrm>
              <a:off x="1003680" y="2231640"/>
              <a:ext cx="36360" cy="3960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123"/>
            <p:cNvSpPr/>
            <p:nvPr/>
          </p:nvSpPr>
          <p:spPr>
            <a:xfrm>
              <a:off x="1003680" y="2316600"/>
              <a:ext cx="167400" cy="33840"/>
            </a:xfrm>
            <a:custGeom>
              <a:avLst/>
              <a:gdLst/>
              <a:ahLst/>
              <a:rect l="l" t="t" r="r" b="b"/>
              <a:pathLst>
                <a:path w="7990" h="1633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0" name="Group 124"/>
          <p:cNvGrpSpPr/>
          <p:nvPr/>
        </p:nvGrpSpPr>
        <p:grpSpPr>
          <a:xfrm>
            <a:off x="1492560" y="2088720"/>
            <a:ext cx="320040" cy="320040"/>
            <a:chOff x="1492560" y="2088720"/>
            <a:chExt cx="320040" cy="320040"/>
          </a:xfrm>
        </p:grpSpPr>
        <p:sp>
          <p:nvSpPr>
            <p:cNvPr id="661" name="CustomShape 125"/>
            <p:cNvSpPr/>
            <p:nvPr/>
          </p:nvSpPr>
          <p:spPr>
            <a:xfrm>
              <a:off x="1492560" y="2088720"/>
              <a:ext cx="320040" cy="320040"/>
            </a:xfrm>
            <a:custGeom>
              <a:avLst/>
              <a:gdLst/>
              <a:ahLst/>
              <a:rect l="l" t="t" r="r" b="b"/>
              <a:pathLst>
                <a:path w="15248" h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126"/>
            <p:cNvSpPr/>
            <p:nvPr/>
          </p:nvSpPr>
          <p:spPr>
            <a:xfrm>
              <a:off x="1699920" y="2231640"/>
              <a:ext cx="36360" cy="3960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127"/>
            <p:cNvSpPr/>
            <p:nvPr/>
          </p:nvSpPr>
          <p:spPr>
            <a:xfrm>
              <a:off x="1568880" y="2231640"/>
              <a:ext cx="36360" cy="3960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128"/>
            <p:cNvSpPr/>
            <p:nvPr/>
          </p:nvSpPr>
          <p:spPr>
            <a:xfrm>
              <a:off x="1568880" y="2299680"/>
              <a:ext cx="167400" cy="34560"/>
            </a:xfrm>
            <a:custGeom>
              <a:avLst/>
              <a:gdLst/>
              <a:ahLst/>
              <a:rect l="l" t="t" r="r" b="b"/>
              <a:pathLst>
                <a:path w="7990" h="1657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5" name="Group 129"/>
          <p:cNvGrpSpPr/>
          <p:nvPr/>
        </p:nvGrpSpPr>
        <p:grpSpPr>
          <a:xfrm>
            <a:off x="2057400" y="2088720"/>
            <a:ext cx="320040" cy="320040"/>
            <a:chOff x="2057400" y="2088720"/>
            <a:chExt cx="320040" cy="320040"/>
          </a:xfrm>
        </p:grpSpPr>
        <p:sp>
          <p:nvSpPr>
            <p:cNvPr id="666" name="CustomShape 130"/>
            <p:cNvSpPr/>
            <p:nvPr/>
          </p:nvSpPr>
          <p:spPr>
            <a:xfrm>
              <a:off x="2057400" y="2088720"/>
              <a:ext cx="320040" cy="320040"/>
            </a:xfrm>
            <a:custGeom>
              <a:avLst/>
              <a:gdLst/>
              <a:ahLst/>
              <a:rect l="l" t="t" r="r" b="b"/>
              <a:pathLst>
                <a:path w="15247" h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31"/>
            <p:cNvSpPr/>
            <p:nvPr/>
          </p:nvSpPr>
          <p:spPr>
            <a:xfrm>
              <a:off x="2264760" y="2231640"/>
              <a:ext cx="36360" cy="3960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32"/>
            <p:cNvSpPr/>
            <p:nvPr/>
          </p:nvSpPr>
          <p:spPr>
            <a:xfrm>
              <a:off x="2133720" y="2231640"/>
              <a:ext cx="36360" cy="39600"/>
            </a:xfrm>
            <a:custGeom>
              <a:avLst/>
              <a:gdLst/>
              <a:ahLst/>
              <a:rect l="l" t="t" r="r" b="b"/>
              <a:pathLst>
                <a:path w="1755" h="1901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33"/>
            <p:cNvSpPr/>
            <p:nvPr/>
          </p:nvSpPr>
          <p:spPr>
            <a:xfrm>
              <a:off x="2214720" y="2309400"/>
              <a:ext cx="83520" cy="25920"/>
            </a:xfrm>
            <a:custGeom>
              <a:avLst/>
              <a:gdLst/>
              <a:ahLst/>
              <a:rect l="l" t="t" r="r" b="b"/>
              <a:pathLst>
                <a:path w="3995" h="1243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0" name="Group 134"/>
          <p:cNvGrpSpPr/>
          <p:nvPr/>
        </p:nvGrpSpPr>
        <p:grpSpPr>
          <a:xfrm>
            <a:off x="2697120" y="2033640"/>
            <a:ext cx="170640" cy="426240"/>
            <a:chOff x="2697120" y="2033640"/>
            <a:chExt cx="170640" cy="426240"/>
          </a:xfrm>
        </p:grpSpPr>
        <p:sp>
          <p:nvSpPr>
            <p:cNvPr id="671" name="CustomShape 135"/>
            <p:cNvSpPr/>
            <p:nvPr/>
          </p:nvSpPr>
          <p:spPr>
            <a:xfrm>
              <a:off x="2697120" y="2122560"/>
              <a:ext cx="170640" cy="337320"/>
            </a:xfrm>
            <a:custGeom>
              <a:avLst/>
              <a:gdLst/>
              <a:ahLst/>
              <a:rect l="l" t="t" r="r" b="b"/>
              <a:pathLst>
                <a:path w="8135" h="16076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36"/>
            <p:cNvSpPr/>
            <p:nvPr/>
          </p:nvSpPr>
          <p:spPr>
            <a:xfrm>
              <a:off x="2746800" y="2033640"/>
              <a:ext cx="71280" cy="78480"/>
            </a:xfrm>
            <a:custGeom>
              <a:avLst/>
              <a:gdLst/>
              <a:ahLst/>
              <a:rect l="l" t="t" r="r" b="b"/>
              <a:pathLst>
                <a:path w="3411" h="375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137"/>
          <p:cNvGrpSpPr/>
          <p:nvPr/>
        </p:nvGrpSpPr>
        <p:grpSpPr>
          <a:xfrm>
            <a:off x="3842640" y="2088000"/>
            <a:ext cx="140040" cy="317520"/>
            <a:chOff x="3842640" y="2088000"/>
            <a:chExt cx="140040" cy="317520"/>
          </a:xfrm>
        </p:grpSpPr>
        <p:sp>
          <p:nvSpPr>
            <p:cNvPr id="674" name="CustomShape 138"/>
            <p:cNvSpPr/>
            <p:nvPr/>
          </p:nvSpPr>
          <p:spPr>
            <a:xfrm>
              <a:off x="3842640" y="2167560"/>
              <a:ext cx="140040" cy="237960"/>
            </a:xfrm>
            <a:custGeom>
              <a:avLst/>
              <a:gdLst/>
              <a:ahLst/>
              <a:rect l="l" t="t" r="r" b="b"/>
              <a:pathLst>
                <a:path w="6674" h="1135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39"/>
            <p:cNvSpPr/>
            <p:nvPr/>
          </p:nvSpPr>
          <p:spPr>
            <a:xfrm>
              <a:off x="3880440" y="2088000"/>
              <a:ext cx="64080" cy="70200"/>
            </a:xfrm>
            <a:custGeom>
              <a:avLst/>
              <a:gdLst/>
              <a:ahLst/>
              <a:rect l="l" t="t" r="r" b="b"/>
              <a:pathLst>
                <a:path w="3069" h="3362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6" name="Group 140"/>
          <p:cNvGrpSpPr/>
          <p:nvPr/>
        </p:nvGrpSpPr>
        <p:grpSpPr>
          <a:xfrm>
            <a:off x="3274920" y="2035800"/>
            <a:ext cx="145080" cy="422280"/>
            <a:chOff x="3274920" y="2035800"/>
            <a:chExt cx="145080" cy="422280"/>
          </a:xfrm>
        </p:grpSpPr>
        <p:sp>
          <p:nvSpPr>
            <p:cNvPr id="677" name="CustomShape 141"/>
            <p:cNvSpPr/>
            <p:nvPr/>
          </p:nvSpPr>
          <p:spPr>
            <a:xfrm>
              <a:off x="3313800" y="2035800"/>
              <a:ext cx="67320" cy="76320"/>
            </a:xfrm>
            <a:custGeom>
              <a:avLst/>
              <a:gdLst/>
              <a:ahLst/>
              <a:rect l="l" t="t" r="r" b="b"/>
              <a:pathLst>
                <a:path w="3215" h="3654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42"/>
            <p:cNvSpPr/>
            <p:nvPr/>
          </p:nvSpPr>
          <p:spPr>
            <a:xfrm>
              <a:off x="3274920" y="2122200"/>
              <a:ext cx="145080" cy="335880"/>
            </a:xfrm>
            <a:custGeom>
              <a:avLst/>
              <a:gdLst/>
              <a:ahLst/>
              <a:rect l="l" t="t" r="r" b="b"/>
              <a:pathLst>
                <a:path w="6917" h="16002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9" name="CustomShape 143"/>
          <p:cNvSpPr/>
          <p:nvPr/>
        </p:nvSpPr>
        <p:spPr>
          <a:xfrm>
            <a:off x="4317480" y="2080080"/>
            <a:ext cx="320040" cy="337320"/>
          </a:xfrm>
          <a:custGeom>
            <a:avLst/>
            <a:gdLst/>
            <a:ahLst/>
            <a:rect l="l" t="t" r="r" b="b"/>
            <a:pathLst>
              <a:path w="15247" h="16075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0" name="Group 144"/>
          <p:cNvGrpSpPr/>
          <p:nvPr/>
        </p:nvGrpSpPr>
        <p:grpSpPr>
          <a:xfrm>
            <a:off x="4872600" y="2086200"/>
            <a:ext cx="345600" cy="325080"/>
            <a:chOff x="4872600" y="2086200"/>
            <a:chExt cx="345600" cy="325080"/>
          </a:xfrm>
        </p:grpSpPr>
        <p:sp>
          <p:nvSpPr>
            <p:cNvPr id="681" name="CustomShape 145"/>
            <p:cNvSpPr/>
            <p:nvPr/>
          </p:nvSpPr>
          <p:spPr>
            <a:xfrm>
              <a:off x="4872600" y="2209680"/>
              <a:ext cx="82080" cy="184320"/>
            </a:xfrm>
            <a:custGeom>
              <a:avLst/>
              <a:gdLst/>
              <a:ah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46"/>
            <p:cNvSpPr/>
            <p:nvPr/>
          </p:nvSpPr>
          <p:spPr>
            <a:xfrm>
              <a:off x="4961160" y="2086200"/>
              <a:ext cx="257040" cy="325080"/>
            </a:xfrm>
            <a:custGeom>
              <a:avLst/>
              <a:gdLst/>
              <a:ah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3" name="Group 147"/>
          <p:cNvGrpSpPr/>
          <p:nvPr/>
        </p:nvGrpSpPr>
        <p:grpSpPr>
          <a:xfrm>
            <a:off x="468000" y="2614320"/>
            <a:ext cx="109080" cy="398880"/>
            <a:chOff x="468000" y="2614320"/>
            <a:chExt cx="109080" cy="398880"/>
          </a:xfrm>
        </p:grpSpPr>
        <p:sp>
          <p:nvSpPr>
            <p:cNvPr id="684" name="CustomShape 148"/>
            <p:cNvSpPr/>
            <p:nvPr/>
          </p:nvSpPr>
          <p:spPr>
            <a:xfrm>
              <a:off x="468000" y="2614320"/>
              <a:ext cx="109080" cy="398880"/>
            </a:xfrm>
            <a:custGeom>
              <a:avLst/>
              <a:gdLst/>
              <a:ahLst/>
              <a:rect l="l" t="t" r="r" b="b"/>
              <a:pathLst>
                <a:path w="5213" h="18998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49"/>
            <p:cNvSpPr/>
            <p:nvPr/>
          </p:nvSpPr>
          <p:spPr>
            <a:xfrm>
              <a:off x="488520" y="2725560"/>
              <a:ext cx="68400" cy="267480"/>
            </a:xfrm>
            <a:custGeom>
              <a:avLst/>
              <a:gdLst/>
              <a:ahLst/>
              <a:rect l="l" t="t" r="r" b="b"/>
              <a:pathLst>
                <a:path w="3265" h="12739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50"/>
            <p:cNvSpPr/>
            <p:nvPr/>
          </p:nvSpPr>
          <p:spPr>
            <a:xfrm>
              <a:off x="527400" y="2757600"/>
              <a:ext cx="10800" cy="360"/>
            </a:xfrm>
            <a:custGeom>
              <a:avLst/>
              <a:gdLst/>
              <a:ahLst/>
              <a:rect l="l" t="t" r="r" b="b"/>
              <a:pathLst>
                <a:path w="537" h="1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51"/>
            <p:cNvSpPr/>
            <p:nvPr/>
          </p:nvSpPr>
          <p:spPr>
            <a:xfrm>
              <a:off x="527400" y="2786040"/>
              <a:ext cx="10800" cy="360"/>
            </a:xfrm>
            <a:custGeom>
              <a:avLst/>
              <a:gdLst/>
              <a:ahLst/>
              <a:rect l="l" t="t" r="r" b="b"/>
              <a:pathLst>
                <a:path w="537" h="1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52"/>
            <p:cNvSpPr/>
            <p:nvPr/>
          </p:nvSpPr>
          <p:spPr>
            <a:xfrm>
              <a:off x="527400" y="2814120"/>
              <a:ext cx="10800" cy="360"/>
            </a:xfrm>
            <a:custGeom>
              <a:avLst/>
              <a:gdLst/>
              <a:ahLst/>
              <a:rect l="l" t="t" r="r" b="b"/>
              <a:pathLst>
                <a:path w="537" h="1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53"/>
            <p:cNvSpPr/>
            <p:nvPr/>
          </p:nvSpPr>
          <p:spPr>
            <a:xfrm>
              <a:off x="527400" y="2842200"/>
              <a:ext cx="10800" cy="360"/>
            </a:xfrm>
            <a:custGeom>
              <a:avLst/>
              <a:gdLst/>
              <a:ahLst/>
              <a:rect l="l" t="t" r="r" b="b"/>
              <a:pathLst>
                <a:path w="537" h="1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54"/>
            <p:cNvSpPr/>
            <p:nvPr/>
          </p:nvSpPr>
          <p:spPr>
            <a:xfrm>
              <a:off x="527400" y="2870280"/>
              <a:ext cx="10800" cy="360"/>
            </a:xfrm>
            <a:custGeom>
              <a:avLst/>
              <a:gdLst/>
              <a:ahLst/>
              <a:rect l="l" t="t" r="r" b="b"/>
              <a:pathLst>
                <a:path w="537" h="1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55"/>
            <p:cNvSpPr/>
            <p:nvPr/>
          </p:nvSpPr>
          <p:spPr>
            <a:xfrm>
              <a:off x="527400" y="2898360"/>
              <a:ext cx="10800" cy="360"/>
            </a:xfrm>
            <a:custGeom>
              <a:avLst/>
              <a:gdLst/>
              <a:ahLst/>
              <a:rect l="l" t="t" r="r" b="b"/>
              <a:pathLst>
                <a:path w="537" h="1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2" name="CustomShape 156"/>
          <p:cNvSpPr/>
          <p:nvPr/>
        </p:nvSpPr>
        <p:spPr>
          <a:xfrm>
            <a:off x="1485000" y="2598840"/>
            <a:ext cx="335520" cy="430560"/>
          </a:xfrm>
          <a:custGeom>
            <a:avLst/>
            <a:gdLst/>
            <a:ahLst/>
            <a:rect l="l" t="t" r="r" b="b"/>
            <a:pathLst>
              <a:path w="15978" h="2050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57"/>
          <p:cNvSpPr/>
          <p:nvPr/>
        </p:nvSpPr>
        <p:spPr>
          <a:xfrm>
            <a:off x="963360" y="2598840"/>
            <a:ext cx="248400" cy="430560"/>
          </a:xfrm>
          <a:custGeom>
            <a:avLst/>
            <a:gdLst/>
            <a:ahLst/>
            <a:rect l="l" t="t" r="r" b="b"/>
            <a:pathLst>
              <a:path w="11838" h="2050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4" name="Group 158"/>
          <p:cNvGrpSpPr/>
          <p:nvPr/>
        </p:nvGrpSpPr>
        <p:grpSpPr>
          <a:xfrm>
            <a:off x="2023560" y="2627280"/>
            <a:ext cx="387720" cy="367200"/>
            <a:chOff x="2023560" y="2627280"/>
            <a:chExt cx="387720" cy="367200"/>
          </a:xfrm>
        </p:grpSpPr>
        <p:sp>
          <p:nvSpPr>
            <p:cNvPr id="695" name="CustomShape 159"/>
            <p:cNvSpPr/>
            <p:nvPr/>
          </p:nvSpPr>
          <p:spPr>
            <a:xfrm>
              <a:off x="2122920" y="2914920"/>
              <a:ext cx="189000" cy="79560"/>
            </a:xfrm>
            <a:custGeom>
              <a:avLst/>
              <a:gdLst/>
              <a:ahLst/>
              <a:rect l="l" t="t" r="r" b="b"/>
              <a:pathLst>
                <a:path w="9012" h="380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60"/>
            <p:cNvSpPr/>
            <p:nvPr/>
          </p:nvSpPr>
          <p:spPr>
            <a:xfrm>
              <a:off x="2023560" y="2627280"/>
              <a:ext cx="387720" cy="282240"/>
            </a:xfrm>
            <a:custGeom>
              <a:avLst/>
              <a:gdLst/>
              <a:ahLst/>
              <a:rect l="l" t="t" r="r" b="b"/>
              <a:pathLst>
                <a:path w="18462" h="13445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7" name="CustomShape 161"/>
          <p:cNvSpPr/>
          <p:nvPr/>
        </p:nvSpPr>
        <p:spPr>
          <a:xfrm>
            <a:off x="3734640" y="2635920"/>
            <a:ext cx="355680" cy="355680"/>
          </a:xfrm>
          <a:custGeom>
            <a:avLst/>
            <a:gdLst/>
            <a:ah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8" name="Group 162"/>
          <p:cNvGrpSpPr/>
          <p:nvPr/>
        </p:nvGrpSpPr>
        <p:grpSpPr>
          <a:xfrm>
            <a:off x="4263120" y="2655360"/>
            <a:ext cx="434880" cy="323280"/>
            <a:chOff x="4263120" y="2655360"/>
            <a:chExt cx="434880" cy="323280"/>
          </a:xfrm>
        </p:grpSpPr>
        <p:sp>
          <p:nvSpPr>
            <p:cNvPr id="699" name="CustomShape 163"/>
            <p:cNvSpPr/>
            <p:nvPr/>
          </p:nvSpPr>
          <p:spPr>
            <a:xfrm>
              <a:off x="4263120" y="2655360"/>
              <a:ext cx="293040" cy="293040"/>
            </a:xfrm>
            <a:custGeom>
              <a:avLst/>
              <a:gdLst/>
              <a:ah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64"/>
            <p:cNvSpPr/>
            <p:nvPr/>
          </p:nvSpPr>
          <p:spPr>
            <a:xfrm>
              <a:off x="4531320" y="2811960"/>
              <a:ext cx="166680" cy="166680"/>
            </a:xfrm>
            <a:custGeom>
              <a:avLst/>
              <a:gdLst/>
              <a:ah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165"/>
          <p:cNvGrpSpPr/>
          <p:nvPr/>
        </p:nvGrpSpPr>
        <p:grpSpPr>
          <a:xfrm>
            <a:off x="3174120" y="2637000"/>
            <a:ext cx="342720" cy="349560"/>
            <a:chOff x="3174120" y="2637000"/>
            <a:chExt cx="342720" cy="349560"/>
          </a:xfrm>
        </p:grpSpPr>
        <p:sp>
          <p:nvSpPr>
            <p:cNvPr id="702" name="CustomShape 166"/>
            <p:cNvSpPr/>
            <p:nvPr/>
          </p:nvSpPr>
          <p:spPr>
            <a:xfrm>
              <a:off x="3174120" y="2637000"/>
              <a:ext cx="264240" cy="2642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67"/>
            <p:cNvSpPr/>
            <p:nvPr/>
          </p:nvSpPr>
          <p:spPr>
            <a:xfrm>
              <a:off x="3204720" y="2667600"/>
              <a:ext cx="202680" cy="20268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68"/>
            <p:cNvSpPr/>
            <p:nvPr/>
          </p:nvSpPr>
          <p:spPr>
            <a:xfrm>
              <a:off x="3234960" y="2698200"/>
              <a:ext cx="70920" cy="7092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69"/>
            <p:cNvSpPr/>
            <p:nvPr/>
          </p:nvSpPr>
          <p:spPr>
            <a:xfrm>
              <a:off x="3387600" y="2858040"/>
              <a:ext cx="129240" cy="12852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6" name="Group 170"/>
          <p:cNvGrpSpPr/>
          <p:nvPr/>
        </p:nvGrpSpPr>
        <p:grpSpPr>
          <a:xfrm>
            <a:off x="330840" y="3226680"/>
            <a:ext cx="396720" cy="304560"/>
            <a:chOff x="330840" y="3226680"/>
            <a:chExt cx="396720" cy="304560"/>
          </a:xfrm>
        </p:grpSpPr>
        <p:sp>
          <p:nvSpPr>
            <p:cNvPr id="707" name="CustomShape 171"/>
            <p:cNvSpPr/>
            <p:nvPr/>
          </p:nvSpPr>
          <p:spPr>
            <a:xfrm>
              <a:off x="330840" y="3226680"/>
              <a:ext cx="396720" cy="304560"/>
            </a:xfrm>
            <a:custGeom>
              <a:avLst/>
              <a:gdLst/>
              <a:ahLst/>
              <a:rect l="l" t="t" r="r" b="b"/>
              <a:pathLst>
                <a:path w="18900" h="14516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72"/>
            <p:cNvSpPr/>
            <p:nvPr/>
          </p:nvSpPr>
          <p:spPr>
            <a:xfrm>
              <a:off x="395280" y="3339000"/>
              <a:ext cx="28440" cy="28440"/>
            </a:xfrm>
            <a:custGeom>
              <a:avLst/>
              <a:gdLst/>
              <a:ahLst/>
              <a:rect l="l" t="t" r="r" b="b"/>
              <a:pathLst>
                <a:path w="1365" h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73"/>
            <p:cNvSpPr/>
            <p:nvPr/>
          </p:nvSpPr>
          <p:spPr>
            <a:xfrm>
              <a:off x="481320" y="3282840"/>
              <a:ext cx="71280" cy="9720"/>
            </a:xfrm>
            <a:custGeom>
              <a:avLst/>
              <a:gdLst/>
              <a:ahLst/>
              <a:rect l="l" t="t" r="r" b="b"/>
              <a:pathLst>
                <a:path w="3411" h="488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0" name="CustomShape 174"/>
          <p:cNvSpPr/>
          <p:nvPr/>
        </p:nvSpPr>
        <p:spPr>
          <a:xfrm>
            <a:off x="4907520" y="2619720"/>
            <a:ext cx="270000" cy="388440"/>
          </a:xfrm>
          <a:custGeom>
            <a:avLst/>
            <a:gdLst/>
            <a:ahLst/>
            <a:rect l="l" t="t" r="r" b="b"/>
            <a:pathLst>
              <a:path w="12860" h="18511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1" name="Group 175"/>
          <p:cNvGrpSpPr/>
          <p:nvPr/>
        </p:nvGrpSpPr>
        <p:grpSpPr>
          <a:xfrm>
            <a:off x="898920" y="3252240"/>
            <a:ext cx="377280" cy="253440"/>
            <a:chOff x="898920" y="3252240"/>
            <a:chExt cx="377280" cy="253440"/>
          </a:xfrm>
        </p:grpSpPr>
        <p:sp>
          <p:nvSpPr>
            <p:cNvPr id="712" name="CustomShape 176"/>
            <p:cNvSpPr/>
            <p:nvPr/>
          </p:nvSpPr>
          <p:spPr>
            <a:xfrm>
              <a:off x="898920" y="3252240"/>
              <a:ext cx="377280" cy="253440"/>
            </a:xfrm>
            <a:custGeom>
              <a:avLst/>
              <a:gdLst/>
              <a:ahLst/>
              <a:rect l="l" t="t" r="r" b="b"/>
              <a:pathLst>
                <a:path w="17975" h="12081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77"/>
            <p:cNvSpPr/>
            <p:nvPr/>
          </p:nvSpPr>
          <p:spPr>
            <a:xfrm>
              <a:off x="898920" y="3317760"/>
              <a:ext cx="377280" cy="360"/>
            </a:xfrm>
            <a:custGeom>
              <a:avLst/>
              <a:gdLst/>
              <a:ahLst/>
              <a:rect l="l" t="t" r="r" b="b"/>
              <a:pathLst>
                <a:path w="17975" h="1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78"/>
            <p:cNvSpPr/>
            <p:nvPr/>
          </p:nvSpPr>
          <p:spPr>
            <a:xfrm>
              <a:off x="898920" y="3366360"/>
              <a:ext cx="377280" cy="360"/>
            </a:xfrm>
            <a:custGeom>
              <a:avLst/>
              <a:gdLst/>
              <a:ahLst/>
              <a:rect l="l" t="t" r="r" b="b"/>
              <a:pathLst>
                <a:path w="17975" h="1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79"/>
            <p:cNvSpPr/>
            <p:nvPr/>
          </p:nvSpPr>
          <p:spPr>
            <a:xfrm>
              <a:off x="947520" y="3400560"/>
              <a:ext cx="135360" cy="360"/>
            </a:xfrm>
            <a:custGeom>
              <a:avLst/>
              <a:gdLst/>
              <a:ahLst/>
              <a:rect l="l" t="t" r="r" b="b"/>
              <a:pathLst>
                <a:path w="6455" h="1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180"/>
            <p:cNvSpPr/>
            <p:nvPr/>
          </p:nvSpPr>
          <p:spPr>
            <a:xfrm>
              <a:off x="947520" y="3434400"/>
              <a:ext cx="92160" cy="360"/>
            </a:xfrm>
            <a:custGeom>
              <a:avLst/>
              <a:gdLst/>
              <a:ahLst/>
              <a:rect l="l" t="t" r="r" b="b"/>
              <a:pathLst>
                <a:path w="4410" h="1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181"/>
            <p:cNvSpPr/>
            <p:nvPr/>
          </p:nvSpPr>
          <p:spPr>
            <a:xfrm>
              <a:off x="1174680" y="3405600"/>
              <a:ext cx="51840" cy="33480"/>
            </a:xfrm>
            <a:custGeom>
              <a:avLst/>
              <a:gdLst/>
              <a:ahLst/>
              <a:rect l="l" t="t" r="r" b="b"/>
              <a:pathLst>
                <a:path w="2485" h="1609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8" name="Group 182"/>
          <p:cNvGrpSpPr/>
          <p:nvPr/>
        </p:nvGrpSpPr>
        <p:grpSpPr>
          <a:xfrm>
            <a:off x="1469160" y="3232800"/>
            <a:ext cx="367200" cy="286560"/>
            <a:chOff x="1469160" y="3232800"/>
            <a:chExt cx="367200" cy="286560"/>
          </a:xfrm>
        </p:grpSpPr>
        <p:sp>
          <p:nvSpPr>
            <p:cNvPr id="719" name="CustomShape 183"/>
            <p:cNvSpPr/>
            <p:nvPr/>
          </p:nvSpPr>
          <p:spPr>
            <a:xfrm>
              <a:off x="1741680" y="3475800"/>
              <a:ext cx="43560" cy="43560"/>
            </a:xfrm>
            <a:custGeom>
              <a:avLst/>
              <a:gdLst/>
              <a:ahLst/>
              <a:rect l="l" t="t" r="r" b="b"/>
              <a:pathLst>
                <a:path w="2096" h="2095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184"/>
            <p:cNvSpPr/>
            <p:nvPr/>
          </p:nvSpPr>
          <p:spPr>
            <a:xfrm>
              <a:off x="1563120" y="3475800"/>
              <a:ext cx="43560" cy="43560"/>
            </a:xfrm>
            <a:custGeom>
              <a:avLst/>
              <a:gdLst/>
              <a:ahLst/>
              <a:rect l="l" t="t" r="r" b="b"/>
              <a:pathLst>
                <a:path w="2096" h="2095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185"/>
            <p:cNvSpPr/>
            <p:nvPr/>
          </p:nvSpPr>
          <p:spPr>
            <a:xfrm>
              <a:off x="1469160" y="3232800"/>
              <a:ext cx="367200" cy="235080"/>
            </a:xfrm>
            <a:custGeom>
              <a:avLst/>
              <a:gdLst/>
              <a:ahLst/>
              <a:rect l="l" t="t" r="r" b="b"/>
              <a:pathLst>
                <a:path w="17488" h="11204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186"/>
            <p:cNvSpPr/>
            <p:nvPr/>
          </p:nvSpPr>
          <p:spPr>
            <a:xfrm>
              <a:off x="1752840" y="3306240"/>
              <a:ext cx="40680" cy="90720"/>
            </a:xfrm>
            <a:custGeom>
              <a:avLst/>
              <a:gdLst/>
              <a:ahLst/>
              <a:rect l="l" t="t" r="r" b="b"/>
              <a:pathLst>
                <a:path w="1949" h="4336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187"/>
            <p:cNvSpPr/>
            <p:nvPr/>
          </p:nvSpPr>
          <p:spPr>
            <a:xfrm>
              <a:off x="1723320" y="3305160"/>
              <a:ext cx="26640" cy="95400"/>
            </a:xfrm>
            <a:custGeom>
              <a:avLst/>
              <a:gdLst/>
              <a:ahLst/>
              <a:rect l="l" t="t" r="r" b="b"/>
              <a:pathLst>
                <a:path w="1292" h="4555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188"/>
            <p:cNvSpPr/>
            <p:nvPr/>
          </p:nvSpPr>
          <p:spPr>
            <a:xfrm>
              <a:off x="1693800" y="3304440"/>
              <a:ext cx="12960" cy="100080"/>
            </a:xfrm>
            <a:custGeom>
              <a:avLst/>
              <a:gdLst/>
              <a:ahLst/>
              <a:rect l="l" t="t" r="r" b="b"/>
              <a:pathLst>
                <a:path w="634" h="477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89"/>
            <p:cNvSpPr/>
            <p:nvPr/>
          </p:nvSpPr>
          <p:spPr>
            <a:xfrm>
              <a:off x="1663560" y="3302640"/>
              <a:ext cx="720" cy="105480"/>
            </a:xfrm>
            <a:custGeom>
              <a:avLst/>
              <a:gdLst/>
              <a:ahLst/>
              <a:rect l="l" t="t" r="r" b="b"/>
              <a:pathLst>
                <a:path w="50" h="5042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90"/>
            <p:cNvSpPr/>
            <p:nvPr/>
          </p:nvSpPr>
          <p:spPr>
            <a:xfrm>
              <a:off x="1620360" y="3301560"/>
              <a:ext cx="14040" cy="110160"/>
            </a:xfrm>
            <a:custGeom>
              <a:avLst/>
              <a:gdLst/>
              <a:ahLst/>
              <a:rect l="l" t="t" r="r" b="b"/>
              <a:pathLst>
                <a:path w="683" h="5262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91"/>
            <p:cNvSpPr/>
            <p:nvPr/>
          </p:nvSpPr>
          <p:spPr>
            <a:xfrm>
              <a:off x="1576800" y="3300840"/>
              <a:ext cx="28440" cy="114840"/>
            </a:xfrm>
            <a:custGeom>
              <a:avLst/>
              <a:gdLst/>
              <a:ahLst/>
              <a:rect l="l" t="t" r="r" b="b"/>
              <a:pathLst>
                <a:path w="1365" h="5481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8" name="Group 192"/>
          <p:cNvGrpSpPr/>
          <p:nvPr/>
        </p:nvGrpSpPr>
        <p:grpSpPr>
          <a:xfrm>
            <a:off x="2037600" y="3228120"/>
            <a:ext cx="360000" cy="295200"/>
            <a:chOff x="2037600" y="3228120"/>
            <a:chExt cx="360000" cy="295200"/>
          </a:xfrm>
        </p:grpSpPr>
        <p:sp>
          <p:nvSpPr>
            <p:cNvPr id="729" name="CustomShape 193"/>
            <p:cNvSpPr/>
            <p:nvPr/>
          </p:nvSpPr>
          <p:spPr>
            <a:xfrm>
              <a:off x="2037600" y="3228120"/>
              <a:ext cx="360000" cy="141480"/>
            </a:xfrm>
            <a:custGeom>
              <a:avLst/>
              <a:gdLst/>
              <a:ahLst/>
              <a:rect l="l" t="t" r="r" b="b"/>
              <a:pathLst>
                <a:path w="17147" h="67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94"/>
            <p:cNvSpPr/>
            <p:nvPr/>
          </p:nvSpPr>
          <p:spPr>
            <a:xfrm>
              <a:off x="2199600" y="3373920"/>
              <a:ext cx="35640" cy="19800"/>
            </a:xfrm>
            <a:custGeom>
              <a:avLst/>
              <a:gdLst/>
              <a:ahLst/>
              <a:rect l="l" t="t" r="r" b="b"/>
              <a:pathLst>
                <a:path w="1706" h="951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95"/>
            <p:cNvSpPr/>
            <p:nvPr/>
          </p:nvSpPr>
          <p:spPr>
            <a:xfrm>
              <a:off x="2037600" y="3365640"/>
              <a:ext cx="360000" cy="157680"/>
            </a:xfrm>
            <a:custGeom>
              <a:avLst/>
              <a:gdLst/>
              <a:ahLst/>
              <a:rect l="l" t="t" r="r" b="b"/>
              <a:pathLst>
                <a:path w="17147" h="752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2" name="Group 196"/>
          <p:cNvGrpSpPr/>
          <p:nvPr/>
        </p:nvGrpSpPr>
        <p:grpSpPr>
          <a:xfrm>
            <a:off x="2620080" y="3207600"/>
            <a:ext cx="333360" cy="328680"/>
            <a:chOff x="2620080" y="3207600"/>
            <a:chExt cx="333360" cy="328680"/>
          </a:xfrm>
        </p:grpSpPr>
        <p:sp>
          <p:nvSpPr>
            <p:cNvPr id="733" name="CustomShape 197"/>
            <p:cNvSpPr/>
            <p:nvPr/>
          </p:nvSpPr>
          <p:spPr>
            <a:xfrm>
              <a:off x="2620080" y="3221280"/>
              <a:ext cx="315000" cy="315000"/>
            </a:xfrm>
            <a:custGeom>
              <a:avLst/>
              <a:gdLst/>
              <a:ahLst/>
              <a:rect l="l" t="t" r="r" b="b"/>
              <a:pathLst>
                <a:path w="15004" h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98"/>
            <p:cNvSpPr/>
            <p:nvPr/>
          </p:nvSpPr>
          <p:spPr>
            <a:xfrm>
              <a:off x="2797920" y="3207600"/>
              <a:ext cx="110160" cy="128520"/>
            </a:xfrm>
            <a:custGeom>
              <a:avLst/>
              <a:gdLst/>
              <a:ahLst/>
              <a:rect l="l" t="t" r="r" b="b"/>
              <a:pathLst>
                <a:path w="5261" h="6138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199"/>
            <p:cNvSpPr/>
            <p:nvPr/>
          </p:nvSpPr>
          <p:spPr>
            <a:xfrm>
              <a:off x="2796120" y="3279240"/>
              <a:ext cx="157320" cy="81000"/>
            </a:xfrm>
            <a:custGeom>
              <a:avLst/>
              <a:gdLst/>
              <a:ahLst/>
              <a:rect l="l" t="t" r="r" b="b"/>
              <a:pathLst>
                <a:path w="7503" h="387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6" name="Group 200"/>
          <p:cNvGrpSpPr/>
          <p:nvPr/>
        </p:nvGrpSpPr>
        <p:grpSpPr>
          <a:xfrm>
            <a:off x="3157920" y="3250080"/>
            <a:ext cx="369000" cy="267840"/>
            <a:chOff x="3157920" y="3250080"/>
            <a:chExt cx="369000" cy="267840"/>
          </a:xfrm>
        </p:grpSpPr>
        <p:sp>
          <p:nvSpPr>
            <p:cNvPr id="737" name="CustomShape 201"/>
            <p:cNvSpPr/>
            <p:nvPr/>
          </p:nvSpPr>
          <p:spPr>
            <a:xfrm>
              <a:off x="3157920" y="3250080"/>
              <a:ext cx="369000" cy="26784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202"/>
            <p:cNvSpPr/>
            <p:nvPr/>
          </p:nvSpPr>
          <p:spPr>
            <a:xfrm>
              <a:off x="3189600" y="3374280"/>
              <a:ext cx="64800" cy="1112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203"/>
            <p:cNvSpPr/>
            <p:nvPr/>
          </p:nvSpPr>
          <p:spPr>
            <a:xfrm>
              <a:off x="3448800" y="3374280"/>
              <a:ext cx="64800" cy="1112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204"/>
            <p:cNvSpPr/>
            <p:nvPr/>
          </p:nvSpPr>
          <p:spPr>
            <a:xfrm>
              <a:off x="3276000" y="3251520"/>
              <a:ext cx="64800" cy="23400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205"/>
            <p:cNvSpPr/>
            <p:nvPr/>
          </p:nvSpPr>
          <p:spPr>
            <a:xfrm>
              <a:off x="3362400" y="3310920"/>
              <a:ext cx="64800" cy="17460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2" name="Group 206"/>
          <p:cNvGrpSpPr/>
          <p:nvPr/>
        </p:nvGrpSpPr>
        <p:grpSpPr>
          <a:xfrm>
            <a:off x="3722760" y="3250080"/>
            <a:ext cx="369000" cy="267840"/>
            <a:chOff x="3722760" y="3250080"/>
            <a:chExt cx="369000" cy="267840"/>
          </a:xfrm>
        </p:grpSpPr>
        <p:sp>
          <p:nvSpPr>
            <p:cNvPr id="743" name="CustomShape 207"/>
            <p:cNvSpPr/>
            <p:nvPr/>
          </p:nvSpPr>
          <p:spPr>
            <a:xfrm>
              <a:off x="3722760" y="3250080"/>
              <a:ext cx="369000" cy="267840"/>
            </a:xfrm>
            <a:custGeom>
              <a:avLst/>
              <a:gdLst/>
              <a:ahLst/>
              <a:rect l="l" t="t" r="r" b="b"/>
              <a:pathLst>
                <a:path w="17585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208"/>
            <p:cNvSpPr/>
            <p:nvPr/>
          </p:nvSpPr>
          <p:spPr>
            <a:xfrm>
              <a:off x="3758760" y="3289320"/>
              <a:ext cx="297360" cy="179280"/>
            </a:xfrm>
            <a:custGeom>
              <a:avLst/>
              <a:gdLst/>
              <a:ahLst/>
              <a:rect l="l" t="t" r="r" b="b"/>
              <a:pathLst>
                <a:path w="14176" h="8549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5" name="Group 209"/>
          <p:cNvGrpSpPr/>
          <p:nvPr/>
        </p:nvGrpSpPr>
        <p:grpSpPr>
          <a:xfrm>
            <a:off x="4300920" y="3222360"/>
            <a:ext cx="352800" cy="313560"/>
            <a:chOff x="4300920" y="3222360"/>
            <a:chExt cx="352800" cy="313560"/>
          </a:xfrm>
        </p:grpSpPr>
        <p:sp>
          <p:nvSpPr>
            <p:cNvPr id="746" name="CustomShape 210"/>
            <p:cNvSpPr/>
            <p:nvPr/>
          </p:nvSpPr>
          <p:spPr>
            <a:xfrm>
              <a:off x="4300920" y="3243240"/>
              <a:ext cx="352800" cy="223920"/>
            </a:xfrm>
            <a:custGeom>
              <a:avLst/>
              <a:gdLst/>
              <a:ahLst/>
              <a:rect l="l" t="t" r="r" b="b"/>
              <a:pathLst>
                <a:path w="16806" h="10668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211"/>
            <p:cNvSpPr/>
            <p:nvPr/>
          </p:nvSpPr>
          <p:spPr>
            <a:xfrm>
              <a:off x="4467240" y="3222360"/>
              <a:ext cx="20160" cy="20520"/>
            </a:xfrm>
            <a:custGeom>
              <a:avLst/>
              <a:gdLst/>
              <a:ahLst/>
              <a:rect l="l" t="t" r="r" b="b"/>
              <a:pathLst>
                <a:path w="975" h="100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212"/>
            <p:cNvSpPr/>
            <p:nvPr/>
          </p:nvSpPr>
          <p:spPr>
            <a:xfrm>
              <a:off x="4356360" y="3467520"/>
              <a:ext cx="50760" cy="68400"/>
            </a:xfrm>
            <a:custGeom>
              <a:avLst/>
              <a:gdLst/>
              <a:ahLst/>
              <a:rect l="l" t="t" r="r" b="b"/>
              <a:pathLst>
                <a:path w="2436" h="3265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213"/>
            <p:cNvSpPr/>
            <p:nvPr/>
          </p:nvSpPr>
          <p:spPr>
            <a:xfrm>
              <a:off x="4547880" y="3467520"/>
              <a:ext cx="50760" cy="68400"/>
            </a:xfrm>
            <a:custGeom>
              <a:avLst/>
              <a:gdLst/>
              <a:ahLst/>
              <a:rect l="l" t="t" r="r" b="b"/>
              <a:pathLst>
                <a:path w="2437" h="3265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214"/>
            <p:cNvSpPr/>
            <p:nvPr/>
          </p:nvSpPr>
          <p:spPr>
            <a:xfrm>
              <a:off x="4321440" y="3263760"/>
              <a:ext cx="311760" cy="182880"/>
            </a:xfrm>
            <a:custGeom>
              <a:avLst/>
              <a:gdLst/>
              <a:ahLst/>
              <a:rect l="l" t="t" r="r" b="b"/>
              <a:pathLst>
                <a:path w="14858" h="872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215"/>
            <p:cNvSpPr/>
            <p:nvPr/>
          </p:nvSpPr>
          <p:spPr>
            <a:xfrm>
              <a:off x="4374720" y="3308760"/>
              <a:ext cx="192960" cy="96840"/>
            </a:xfrm>
            <a:custGeom>
              <a:avLst/>
              <a:gdLst/>
              <a:ahLst/>
              <a:rect l="l" t="t" r="r" b="b"/>
              <a:pathLst>
                <a:path w="9208" h="4629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216"/>
            <p:cNvSpPr/>
            <p:nvPr/>
          </p:nvSpPr>
          <p:spPr>
            <a:xfrm>
              <a:off x="4515480" y="3304800"/>
              <a:ext cx="57600" cy="57600"/>
            </a:xfrm>
            <a:custGeom>
              <a:avLst/>
              <a:gdLst/>
              <a:ahLst/>
              <a:rect l="l" t="t" r="r" b="b"/>
              <a:pathLst>
                <a:path w="2753" h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3" name="Group 217"/>
          <p:cNvGrpSpPr/>
          <p:nvPr/>
        </p:nvGrpSpPr>
        <p:grpSpPr>
          <a:xfrm>
            <a:off x="4845960" y="3182400"/>
            <a:ext cx="392760" cy="392760"/>
            <a:chOff x="4845960" y="3182400"/>
            <a:chExt cx="392760" cy="392760"/>
          </a:xfrm>
        </p:grpSpPr>
        <p:sp>
          <p:nvSpPr>
            <p:cNvPr id="754" name="CustomShape 218"/>
            <p:cNvSpPr/>
            <p:nvPr/>
          </p:nvSpPr>
          <p:spPr>
            <a:xfrm>
              <a:off x="4845960" y="3182400"/>
              <a:ext cx="392760" cy="392760"/>
            </a:xfrm>
            <a:custGeom>
              <a:avLst/>
              <a:gdLst/>
              <a:ahLst/>
              <a:rect l="l" t="t" r="r" b="b"/>
              <a:pathLst>
                <a:path w="18706" h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219"/>
            <p:cNvSpPr/>
            <p:nvPr/>
          </p:nvSpPr>
          <p:spPr>
            <a:xfrm>
              <a:off x="5073840" y="3282120"/>
              <a:ext cx="16200" cy="15480"/>
            </a:xfrm>
            <a:custGeom>
              <a:avLst/>
              <a:gdLst/>
              <a:ahLst/>
              <a:rect l="l" t="t" r="r" b="b"/>
              <a:pathLst>
                <a:path w="781" h="756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220"/>
            <p:cNvSpPr/>
            <p:nvPr/>
          </p:nvSpPr>
          <p:spPr>
            <a:xfrm>
              <a:off x="4848120" y="3234240"/>
              <a:ext cx="149040" cy="294840"/>
            </a:xfrm>
            <a:custGeom>
              <a:avLst/>
              <a:gdLst/>
              <a:ahLst/>
              <a:rect l="l" t="t" r="r" b="b"/>
              <a:pathLst>
                <a:path w="7112" h="14054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221"/>
            <p:cNvSpPr/>
            <p:nvPr/>
          </p:nvSpPr>
          <p:spPr>
            <a:xfrm>
              <a:off x="5003640" y="3234240"/>
              <a:ext cx="72360" cy="39600"/>
            </a:xfrm>
            <a:custGeom>
              <a:avLst/>
              <a:gdLst/>
              <a:ahLst/>
              <a:rect l="l" t="t" r="r" b="b"/>
              <a:pathLst>
                <a:path w="3459" h="1901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222"/>
            <p:cNvSpPr/>
            <p:nvPr/>
          </p:nvSpPr>
          <p:spPr>
            <a:xfrm>
              <a:off x="5196240" y="3439440"/>
              <a:ext cx="15480" cy="28800"/>
            </a:xfrm>
            <a:custGeom>
              <a:avLst/>
              <a:gdLst/>
              <a:ahLst/>
              <a:rect l="l" t="t" r="r" b="b"/>
              <a:pathLst>
                <a:path w="756" h="1389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223"/>
            <p:cNvSpPr/>
            <p:nvPr/>
          </p:nvSpPr>
          <p:spPr>
            <a:xfrm>
              <a:off x="5066280" y="3255120"/>
              <a:ext cx="171000" cy="234000"/>
            </a:xfrm>
            <a:custGeom>
              <a:avLst/>
              <a:gdLst/>
              <a:ahLst/>
              <a:rect l="l" t="t" r="r" b="b"/>
              <a:pathLst>
                <a:path w="8160" h="11155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0" name="Group 224"/>
          <p:cNvGrpSpPr/>
          <p:nvPr/>
        </p:nvGrpSpPr>
        <p:grpSpPr>
          <a:xfrm>
            <a:off x="5436000" y="3207600"/>
            <a:ext cx="342360" cy="342720"/>
            <a:chOff x="5436000" y="3207600"/>
            <a:chExt cx="342360" cy="342720"/>
          </a:xfrm>
        </p:grpSpPr>
        <p:sp>
          <p:nvSpPr>
            <p:cNvPr id="761" name="CustomShape 225"/>
            <p:cNvSpPr/>
            <p:nvPr/>
          </p:nvSpPr>
          <p:spPr>
            <a:xfrm>
              <a:off x="5563080" y="3334320"/>
              <a:ext cx="177120" cy="177120"/>
            </a:xfrm>
            <a:custGeom>
              <a:avLst/>
              <a:gdLst/>
              <a:ah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226"/>
            <p:cNvSpPr/>
            <p:nvPr/>
          </p:nvSpPr>
          <p:spPr>
            <a:xfrm>
              <a:off x="5436000" y="3207600"/>
              <a:ext cx="342360" cy="342720"/>
            </a:xfrm>
            <a:custGeom>
              <a:avLst/>
              <a:gdLst/>
              <a:ah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3" name="Group 227"/>
          <p:cNvGrpSpPr/>
          <p:nvPr/>
        </p:nvGrpSpPr>
        <p:grpSpPr>
          <a:xfrm>
            <a:off x="336960" y="3758400"/>
            <a:ext cx="371160" cy="371160"/>
            <a:chOff x="336960" y="3758400"/>
            <a:chExt cx="371160" cy="371160"/>
          </a:xfrm>
        </p:grpSpPr>
        <p:sp>
          <p:nvSpPr>
            <p:cNvPr id="764" name="CustomShape 228"/>
            <p:cNvSpPr/>
            <p:nvPr/>
          </p:nvSpPr>
          <p:spPr>
            <a:xfrm>
              <a:off x="336960" y="3758400"/>
              <a:ext cx="371160" cy="37116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229"/>
            <p:cNvSpPr/>
            <p:nvPr/>
          </p:nvSpPr>
          <p:spPr>
            <a:xfrm>
              <a:off x="353520" y="4051800"/>
              <a:ext cx="61200" cy="612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230"/>
            <p:cNvSpPr/>
            <p:nvPr/>
          </p:nvSpPr>
          <p:spPr>
            <a:xfrm>
              <a:off x="401040" y="4087800"/>
              <a:ext cx="39240" cy="3924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231"/>
            <p:cNvSpPr/>
            <p:nvPr/>
          </p:nvSpPr>
          <p:spPr>
            <a:xfrm>
              <a:off x="339480" y="4026240"/>
              <a:ext cx="38880" cy="3888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8" name="CustomShape 232"/>
          <p:cNvSpPr/>
          <p:nvPr/>
        </p:nvSpPr>
        <p:spPr>
          <a:xfrm>
            <a:off x="886680" y="3830400"/>
            <a:ext cx="401760" cy="226800"/>
          </a:xfrm>
          <a:custGeom>
            <a:avLst/>
            <a:gdLst/>
            <a:ahLst/>
            <a:rect l="l" t="t" r="r" b="b"/>
            <a:pathLst>
              <a:path w="19144" h="1081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33"/>
          <p:cNvSpPr/>
          <p:nvPr/>
        </p:nvSpPr>
        <p:spPr>
          <a:xfrm>
            <a:off x="3177360" y="3773880"/>
            <a:ext cx="340560" cy="340560"/>
          </a:xfrm>
          <a:custGeom>
            <a:avLst/>
            <a:gdLst/>
            <a:ahLst/>
            <a:rect l="l" t="t" r="r" b="b"/>
            <a:pathLst>
              <a:path w="16221" h="16222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234"/>
          <p:cNvSpPr/>
          <p:nvPr/>
        </p:nvSpPr>
        <p:spPr>
          <a:xfrm>
            <a:off x="2612520" y="3795120"/>
            <a:ext cx="340560" cy="297360"/>
          </a:xfrm>
          <a:custGeom>
            <a:avLst/>
            <a:gdLst/>
            <a:ahLst/>
            <a:rect l="l" t="t" r="r" b="b"/>
            <a:pathLst>
              <a:path w="16221" h="14176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235"/>
          <p:cNvSpPr/>
          <p:nvPr/>
        </p:nvSpPr>
        <p:spPr>
          <a:xfrm>
            <a:off x="3740760" y="3772080"/>
            <a:ext cx="343440" cy="343440"/>
          </a:xfrm>
          <a:custGeom>
            <a:avLst/>
            <a:gdLst/>
            <a:ahLst/>
            <a:rect l="l" t="t" r="r" b="b"/>
            <a:pathLst>
              <a:path w="16367" h="16368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2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2" name="Group 236"/>
          <p:cNvGrpSpPr/>
          <p:nvPr/>
        </p:nvGrpSpPr>
        <p:grpSpPr>
          <a:xfrm>
            <a:off x="4280760" y="3777120"/>
            <a:ext cx="393840" cy="325080"/>
            <a:chOff x="4280760" y="3777120"/>
            <a:chExt cx="393840" cy="325080"/>
          </a:xfrm>
        </p:grpSpPr>
        <p:sp>
          <p:nvSpPr>
            <p:cNvPr id="773" name="CustomShape 237"/>
            <p:cNvSpPr/>
            <p:nvPr/>
          </p:nvSpPr>
          <p:spPr>
            <a:xfrm>
              <a:off x="4603680" y="4058640"/>
              <a:ext cx="55080" cy="43560"/>
            </a:xfrm>
            <a:custGeom>
              <a:avLst/>
              <a:gdLst/>
              <a:ahLst/>
              <a:rect l="l" t="t" r="r" b="b"/>
              <a:pathLst>
                <a:path w="2631" h="2096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238"/>
            <p:cNvSpPr/>
            <p:nvPr/>
          </p:nvSpPr>
          <p:spPr>
            <a:xfrm>
              <a:off x="4296600" y="4058640"/>
              <a:ext cx="55080" cy="43560"/>
            </a:xfrm>
            <a:custGeom>
              <a:avLst/>
              <a:gdLst/>
              <a:ahLst/>
              <a:rect l="l" t="t" r="r" b="b"/>
              <a:pathLst>
                <a:path w="2631" h="2096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239"/>
            <p:cNvSpPr/>
            <p:nvPr/>
          </p:nvSpPr>
          <p:spPr>
            <a:xfrm>
              <a:off x="4280760" y="3777120"/>
              <a:ext cx="393840" cy="279720"/>
            </a:xfrm>
            <a:custGeom>
              <a:avLst/>
              <a:gdLst/>
              <a:ahLst/>
              <a:rect l="l" t="t" r="r" b="b"/>
              <a:pathLst>
                <a:path w="18754" h="13323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240"/>
            <p:cNvSpPr/>
            <p:nvPr/>
          </p:nvSpPr>
          <p:spPr>
            <a:xfrm>
              <a:off x="4350240" y="3805200"/>
              <a:ext cx="254520" cy="125640"/>
            </a:xfrm>
            <a:custGeom>
              <a:avLst/>
              <a:gdLst/>
              <a:ahLst/>
              <a:rect l="l" t="t" r="r" b="b"/>
              <a:pathLst>
                <a:path w="12130" h="5993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241"/>
            <p:cNvSpPr/>
            <p:nvPr/>
          </p:nvSpPr>
          <p:spPr>
            <a:xfrm>
              <a:off x="4329720" y="3967920"/>
              <a:ext cx="67680" cy="54360"/>
            </a:xfrm>
            <a:custGeom>
              <a:avLst/>
              <a:gdLst/>
              <a:ahLst/>
              <a:rect l="l" t="t" r="r" b="b"/>
              <a:pathLst>
                <a:path w="3240" h="2607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42"/>
            <p:cNvSpPr/>
            <p:nvPr/>
          </p:nvSpPr>
          <p:spPr>
            <a:xfrm>
              <a:off x="4430880" y="4007520"/>
              <a:ext cx="92880" cy="360"/>
            </a:xfrm>
            <a:custGeom>
              <a:avLst/>
              <a:gdLst/>
              <a:ahLst/>
              <a:rect l="l" t="t" r="r" b="b"/>
              <a:pathLst>
                <a:path w="4434" h="1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43"/>
            <p:cNvSpPr/>
            <p:nvPr/>
          </p:nvSpPr>
          <p:spPr>
            <a:xfrm>
              <a:off x="4424760" y="3984840"/>
              <a:ext cx="105120" cy="360"/>
            </a:xfrm>
            <a:custGeom>
              <a:avLst/>
              <a:gdLst/>
              <a:ahLst/>
              <a:rect l="l" t="t" r="r" b="b"/>
              <a:pathLst>
                <a:path w="5018" h="1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244"/>
            <p:cNvSpPr/>
            <p:nvPr/>
          </p:nvSpPr>
          <p:spPr>
            <a:xfrm>
              <a:off x="4557600" y="3967920"/>
              <a:ext cx="67680" cy="54360"/>
            </a:xfrm>
            <a:custGeom>
              <a:avLst/>
              <a:gdLst/>
              <a:ahLst/>
              <a:rect l="l" t="t" r="r" b="b"/>
              <a:pathLst>
                <a:path w="3240" h="2607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roup 245"/>
          <p:cNvGrpSpPr/>
          <p:nvPr/>
        </p:nvGrpSpPr>
        <p:grpSpPr>
          <a:xfrm>
            <a:off x="4865400" y="3767040"/>
            <a:ext cx="353880" cy="353880"/>
            <a:chOff x="4865400" y="3767040"/>
            <a:chExt cx="353880" cy="353880"/>
          </a:xfrm>
        </p:grpSpPr>
        <p:sp>
          <p:nvSpPr>
            <p:cNvPr id="782" name="CustomShape 246"/>
            <p:cNvSpPr/>
            <p:nvPr/>
          </p:nvSpPr>
          <p:spPr>
            <a:xfrm>
              <a:off x="4865400" y="3767040"/>
              <a:ext cx="353880" cy="353880"/>
            </a:xfrm>
            <a:custGeom>
              <a:avLst/>
              <a:gdLst/>
              <a:ahLst/>
              <a:rect l="l" t="t" r="r" b="b"/>
              <a:pathLst>
                <a:path w="16854" h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247"/>
            <p:cNvSpPr/>
            <p:nvPr/>
          </p:nvSpPr>
          <p:spPr>
            <a:xfrm>
              <a:off x="5167080" y="3792960"/>
              <a:ext cx="26280" cy="25200"/>
            </a:xfrm>
            <a:custGeom>
              <a:avLst/>
              <a:gdLst/>
              <a:ahLst/>
              <a:rect l="l" t="t" r="r" b="b"/>
              <a:pathLst>
                <a:path w="1267" h="1219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4" name="Group 248"/>
          <p:cNvGrpSpPr/>
          <p:nvPr/>
        </p:nvGrpSpPr>
        <p:grpSpPr>
          <a:xfrm>
            <a:off x="901440" y="4331880"/>
            <a:ext cx="372240" cy="360000"/>
            <a:chOff x="901440" y="4331880"/>
            <a:chExt cx="372240" cy="360000"/>
          </a:xfrm>
        </p:grpSpPr>
        <p:sp>
          <p:nvSpPr>
            <p:cNvPr id="785" name="CustomShape 249"/>
            <p:cNvSpPr/>
            <p:nvPr/>
          </p:nvSpPr>
          <p:spPr>
            <a:xfrm>
              <a:off x="901440" y="4471560"/>
              <a:ext cx="313920" cy="185760"/>
            </a:xfrm>
            <a:custGeom>
              <a:avLst/>
              <a:gdLst/>
              <a:ahLst/>
              <a:rect l="l" t="t" r="r" b="b"/>
              <a:pathLst>
                <a:path w="14955" h="8866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250"/>
            <p:cNvSpPr/>
            <p:nvPr/>
          </p:nvSpPr>
          <p:spPr>
            <a:xfrm>
              <a:off x="924840" y="4506480"/>
              <a:ext cx="50760" cy="72720"/>
            </a:xfrm>
            <a:custGeom>
              <a:avLst/>
              <a:gdLst/>
              <a:ahLst/>
              <a:rect l="l" t="t" r="r" b="b"/>
              <a:pathLst>
                <a:path w="2436" h="3483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251"/>
            <p:cNvSpPr/>
            <p:nvPr/>
          </p:nvSpPr>
          <p:spPr>
            <a:xfrm>
              <a:off x="901440" y="4659480"/>
              <a:ext cx="372240" cy="32400"/>
            </a:xfrm>
            <a:custGeom>
              <a:avLst/>
              <a:gdLst/>
              <a:ahLst/>
              <a:rect l="l" t="t" r="r" b="b"/>
              <a:pathLst>
                <a:path w="17732" h="156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252"/>
            <p:cNvSpPr/>
            <p:nvPr/>
          </p:nvSpPr>
          <p:spPr>
            <a:xfrm>
              <a:off x="1075320" y="4331880"/>
              <a:ext cx="14040" cy="95760"/>
            </a:xfrm>
            <a:custGeom>
              <a:avLst/>
              <a:gdLst/>
              <a:ahLst/>
              <a:rect l="l" t="t" r="r" b="b"/>
              <a:pathLst>
                <a:path w="683" h="4579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253"/>
            <p:cNvSpPr/>
            <p:nvPr/>
          </p:nvSpPr>
          <p:spPr>
            <a:xfrm>
              <a:off x="1038600" y="4331880"/>
              <a:ext cx="14040" cy="95760"/>
            </a:xfrm>
            <a:custGeom>
              <a:avLst/>
              <a:gdLst/>
              <a:ahLst/>
              <a:rect l="l" t="t" r="r" b="b"/>
              <a:pathLst>
                <a:path w="683" h="4579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254"/>
            <p:cNvSpPr/>
            <p:nvPr/>
          </p:nvSpPr>
          <p:spPr>
            <a:xfrm>
              <a:off x="1112400" y="4331880"/>
              <a:ext cx="13320" cy="95760"/>
            </a:xfrm>
            <a:custGeom>
              <a:avLst/>
              <a:gdLst/>
              <a:ahLst/>
              <a:rect l="l" t="t" r="r" b="b"/>
              <a:pathLst>
                <a:path w="658" h="457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1" name="Group 255"/>
          <p:cNvGrpSpPr/>
          <p:nvPr/>
        </p:nvGrpSpPr>
        <p:grpSpPr>
          <a:xfrm>
            <a:off x="1499760" y="4313880"/>
            <a:ext cx="305640" cy="389880"/>
            <a:chOff x="1499760" y="4313880"/>
            <a:chExt cx="305640" cy="389880"/>
          </a:xfrm>
        </p:grpSpPr>
        <p:sp>
          <p:nvSpPr>
            <p:cNvPr id="792" name="CustomShape 256"/>
            <p:cNvSpPr/>
            <p:nvPr/>
          </p:nvSpPr>
          <p:spPr>
            <a:xfrm>
              <a:off x="1499760" y="4313880"/>
              <a:ext cx="305640" cy="200880"/>
            </a:xfrm>
            <a:custGeom>
              <a:avLst/>
              <a:gdLst/>
              <a:ahLst/>
              <a:rect l="l" t="t" r="r" b="b"/>
              <a:pathLst>
                <a:path w="14566" h="9573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257"/>
            <p:cNvSpPr/>
            <p:nvPr/>
          </p:nvSpPr>
          <p:spPr>
            <a:xfrm>
              <a:off x="1578600" y="4432320"/>
              <a:ext cx="147960" cy="360"/>
            </a:xfrm>
            <a:custGeom>
              <a:avLst/>
              <a:gdLst/>
              <a:ahLst/>
              <a:rect l="l" t="t" r="r" b="b"/>
              <a:pathLst>
                <a:path w="7064" h="1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258"/>
            <p:cNvSpPr/>
            <p:nvPr/>
          </p:nvSpPr>
          <p:spPr>
            <a:xfrm>
              <a:off x="1621440" y="4432320"/>
              <a:ext cx="61920" cy="271440"/>
            </a:xfrm>
            <a:custGeom>
              <a:avLst/>
              <a:gdLst/>
              <a:ahLst/>
              <a:rect l="l" t="t" r="r" b="b"/>
              <a:pathLst>
                <a:path w="2972" h="12934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259"/>
            <p:cNvSpPr/>
            <p:nvPr/>
          </p:nvSpPr>
          <p:spPr>
            <a:xfrm>
              <a:off x="1673640" y="4350240"/>
              <a:ext cx="71280" cy="71280"/>
            </a:xfrm>
            <a:custGeom>
              <a:avLst/>
              <a:gdLst/>
              <a:ahLst/>
              <a:rect l="l" t="t" r="r" b="b"/>
              <a:pathLst>
                <a:path w="3411" h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260"/>
            <p:cNvSpPr/>
            <p:nvPr/>
          </p:nvSpPr>
          <p:spPr>
            <a:xfrm>
              <a:off x="1560240" y="4350240"/>
              <a:ext cx="71280" cy="71280"/>
            </a:xfrm>
            <a:custGeom>
              <a:avLst/>
              <a:gdLst/>
              <a:ahLst/>
              <a:rect l="l" t="t" r="r" b="b"/>
              <a:pathLst>
                <a:path w="3411" h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261"/>
            <p:cNvSpPr/>
            <p:nvPr/>
          </p:nvSpPr>
          <p:spPr>
            <a:xfrm>
              <a:off x="1515960" y="4515120"/>
              <a:ext cx="105120" cy="188640"/>
            </a:xfrm>
            <a:custGeom>
              <a:avLst/>
              <a:gdLst/>
              <a:ahLst/>
              <a:rect l="l" t="t" r="r" b="b"/>
              <a:pathLst>
                <a:path w="5018" h="898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262"/>
            <p:cNvSpPr/>
            <p:nvPr/>
          </p:nvSpPr>
          <p:spPr>
            <a:xfrm>
              <a:off x="1684080" y="4515120"/>
              <a:ext cx="105120" cy="188640"/>
            </a:xfrm>
            <a:custGeom>
              <a:avLst/>
              <a:gdLst/>
              <a:ahLst/>
              <a:rect l="l" t="t" r="r" b="b"/>
              <a:pathLst>
                <a:path w="5018" h="898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9" name="Group 263"/>
          <p:cNvGrpSpPr/>
          <p:nvPr/>
        </p:nvGrpSpPr>
        <p:grpSpPr>
          <a:xfrm>
            <a:off x="2042280" y="4329000"/>
            <a:ext cx="350640" cy="360360"/>
            <a:chOff x="2042280" y="4329000"/>
            <a:chExt cx="350640" cy="360360"/>
          </a:xfrm>
        </p:grpSpPr>
        <p:sp>
          <p:nvSpPr>
            <p:cNvPr id="800" name="CustomShape 264"/>
            <p:cNvSpPr/>
            <p:nvPr/>
          </p:nvSpPr>
          <p:spPr>
            <a:xfrm>
              <a:off x="2222280" y="4512600"/>
              <a:ext cx="169560" cy="176760"/>
            </a:xfrm>
            <a:custGeom>
              <a:avLst/>
              <a:gdLst/>
              <a:ahLst/>
              <a:rect l="l" t="t" r="r" b="b"/>
              <a:pathLst>
                <a:path w="8086" h="8428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265"/>
            <p:cNvSpPr/>
            <p:nvPr/>
          </p:nvSpPr>
          <p:spPr>
            <a:xfrm>
              <a:off x="2043000" y="4329000"/>
              <a:ext cx="170640" cy="174240"/>
            </a:xfrm>
            <a:custGeom>
              <a:avLst/>
              <a:gdLst/>
              <a:ahLst/>
              <a:rect l="l" t="t" r="r" b="b"/>
              <a:pathLst>
                <a:path w="8136" h="830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266"/>
            <p:cNvSpPr/>
            <p:nvPr/>
          </p:nvSpPr>
          <p:spPr>
            <a:xfrm>
              <a:off x="2042280" y="4333320"/>
              <a:ext cx="350640" cy="350640"/>
            </a:xfrm>
            <a:custGeom>
              <a:avLst/>
              <a:gdLst/>
              <a:ahLst/>
              <a:rect l="l" t="t" r="r" b="b"/>
              <a:pathLst>
                <a:path w="16708" h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3" name="Group 267"/>
          <p:cNvGrpSpPr/>
          <p:nvPr/>
        </p:nvGrpSpPr>
        <p:grpSpPr>
          <a:xfrm>
            <a:off x="2572920" y="4331880"/>
            <a:ext cx="419400" cy="349200"/>
            <a:chOff x="2572920" y="4331880"/>
            <a:chExt cx="419400" cy="349200"/>
          </a:xfrm>
        </p:grpSpPr>
        <p:sp>
          <p:nvSpPr>
            <p:cNvPr id="804" name="CustomShape 268"/>
            <p:cNvSpPr/>
            <p:nvPr/>
          </p:nvSpPr>
          <p:spPr>
            <a:xfrm>
              <a:off x="2572920" y="4590360"/>
              <a:ext cx="419400" cy="90720"/>
            </a:xfrm>
            <a:custGeom>
              <a:avLst/>
              <a:gdLst/>
              <a:ahLst/>
              <a:rect l="l" t="t" r="r" b="b"/>
              <a:pathLst>
                <a:path w="19972" h="4336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269"/>
            <p:cNvSpPr/>
            <p:nvPr/>
          </p:nvSpPr>
          <p:spPr>
            <a:xfrm>
              <a:off x="2621880" y="4608360"/>
              <a:ext cx="321120" cy="360"/>
            </a:xfrm>
            <a:custGeom>
              <a:avLst/>
              <a:gdLst/>
              <a:ahLst/>
              <a:rect l="l" t="t" r="r" b="b"/>
              <a:pathLst>
                <a:path w="15296" h="1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270"/>
            <p:cNvSpPr/>
            <p:nvPr/>
          </p:nvSpPr>
          <p:spPr>
            <a:xfrm>
              <a:off x="2609640" y="4466880"/>
              <a:ext cx="345600" cy="117360"/>
            </a:xfrm>
            <a:custGeom>
              <a:avLst/>
              <a:gdLst/>
              <a:ahLst/>
              <a:rect l="l" t="t" r="r" b="b"/>
              <a:pathLst>
                <a:path w="16465" h="5603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271"/>
            <p:cNvSpPr/>
            <p:nvPr/>
          </p:nvSpPr>
          <p:spPr>
            <a:xfrm>
              <a:off x="2770560" y="4331880"/>
              <a:ext cx="14040" cy="95760"/>
            </a:xfrm>
            <a:custGeom>
              <a:avLst/>
              <a:gdLst/>
              <a:ahLst/>
              <a:rect l="l" t="t" r="r" b="b"/>
              <a:pathLst>
                <a:path w="683" h="4579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272"/>
            <p:cNvSpPr/>
            <p:nvPr/>
          </p:nvSpPr>
          <p:spPr>
            <a:xfrm>
              <a:off x="2733480" y="4331880"/>
              <a:ext cx="14040" cy="95760"/>
            </a:xfrm>
            <a:custGeom>
              <a:avLst/>
              <a:gdLst/>
              <a:ahLst/>
              <a:rect l="l" t="t" r="r" b="b"/>
              <a:pathLst>
                <a:path w="683" h="4579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273"/>
            <p:cNvSpPr/>
            <p:nvPr/>
          </p:nvSpPr>
          <p:spPr>
            <a:xfrm>
              <a:off x="2807280" y="4331880"/>
              <a:ext cx="13320" cy="95760"/>
            </a:xfrm>
            <a:custGeom>
              <a:avLst/>
              <a:gdLst/>
              <a:ahLst/>
              <a:rect l="l" t="t" r="r" b="b"/>
              <a:pathLst>
                <a:path w="659" h="457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0" name="Group 274"/>
          <p:cNvGrpSpPr/>
          <p:nvPr/>
        </p:nvGrpSpPr>
        <p:grpSpPr>
          <a:xfrm>
            <a:off x="3187800" y="4313880"/>
            <a:ext cx="318960" cy="380160"/>
            <a:chOff x="3187800" y="4313880"/>
            <a:chExt cx="318960" cy="380160"/>
          </a:xfrm>
        </p:grpSpPr>
        <p:sp>
          <p:nvSpPr>
            <p:cNvPr id="811" name="CustomShape 275"/>
            <p:cNvSpPr/>
            <p:nvPr/>
          </p:nvSpPr>
          <p:spPr>
            <a:xfrm>
              <a:off x="3355920" y="4313880"/>
              <a:ext cx="71640" cy="85680"/>
            </a:xfrm>
            <a:custGeom>
              <a:avLst/>
              <a:gdLst/>
              <a:ahLst/>
              <a:rect l="l" t="t" r="r" b="b"/>
              <a:pathLst>
                <a:path w="3435" h="4093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276"/>
            <p:cNvSpPr/>
            <p:nvPr/>
          </p:nvSpPr>
          <p:spPr>
            <a:xfrm>
              <a:off x="3187800" y="4366800"/>
              <a:ext cx="318960" cy="327240"/>
            </a:xfrm>
            <a:custGeom>
              <a:avLst/>
              <a:gdLst/>
              <a:ahLst/>
              <a:rect l="l" t="t" r="r" b="b"/>
              <a:pathLst>
                <a:path w="15199" h="15588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277"/>
            <p:cNvSpPr/>
            <p:nvPr/>
          </p:nvSpPr>
          <p:spPr>
            <a:xfrm>
              <a:off x="3240720" y="4456800"/>
              <a:ext cx="45360" cy="51480"/>
            </a:xfrm>
            <a:custGeom>
              <a:avLst/>
              <a:gdLst/>
              <a:ahLst/>
              <a:rect l="l" t="t" r="r" b="b"/>
              <a:pathLst>
                <a:path w="2168" h="2461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4" name="Group 278"/>
          <p:cNvGrpSpPr/>
          <p:nvPr/>
        </p:nvGrpSpPr>
        <p:grpSpPr>
          <a:xfrm>
            <a:off x="4843440" y="4398840"/>
            <a:ext cx="403920" cy="219600"/>
            <a:chOff x="4843440" y="4398840"/>
            <a:chExt cx="403920" cy="219600"/>
          </a:xfrm>
        </p:grpSpPr>
        <p:sp>
          <p:nvSpPr>
            <p:cNvPr id="815" name="CustomShape 279"/>
            <p:cNvSpPr/>
            <p:nvPr/>
          </p:nvSpPr>
          <p:spPr>
            <a:xfrm>
              <a:off x="4983120" y="4398840"/>
              <a:ext cx="264240" cy="180720"/>
            </a:xfrm>
            <a:custGeom>
              <a:avLst/>
              <a:gdLst/>
              <a:ahLst/>
              <a:rect l="l" t="t" r="r" b="b"/>
              <a:pathLst>
                <a:path w="12593" h="862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280"/>
            <p:cNvSpPr/>
            <p:nvPr/>
          </p:nvSpPr>
          <p:spPr>
            <a:xfrm>
              <a:off x="4843440" y="4506840"/>
              <a:ext cx="280080" cy="111600"/>
            </a:xfrm>
            <a:custGeom>
              <a:avLst/>
              <a:gdLst/>
              <a:ahLst/>
              <a:rect l="l" t="t" r="r" b="b"/>
              <a:pathLst>
                <a:path w="13348" h="5335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281"/>
            <p:cNvSpPr/>
            <p:nvPr/>
          </p:nvSpPr>
          <p:spPr>
            <a:xfrm>
              <a:off x="5191560" y="4421880"/>
              <a:ext cx="16200" cy="15480"/>
            </a:xfrm>
            <a:custGeom>
              <a:avLst/>
              <a:gdLst/>
              <a:ahLst/>
              <a:rect l="l" t="t" r="r" b="b"/>
              <a:pathLst>
                <a:path w="780" h="756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8" name="Group 282"/>
          <p:cNvGrpSpPr/>
          <p:nvPr/>
        </p:nvGrpSpPr>
        <p:grpSpPr>
          <a:xfrm>
            <a:off x="5461560" y="4356360"/>
            <a:ext cx="289800" cy="333720"/>
            <a:chOff x="5461560" y="4356360"/>
            <a:chExt cx="289800" cy="333720"/>
          </a:xfrm>
        </p:grpSpPr>
        <p:sp>
          <p:nvSpPr>
            <p:cNvPr id="819" name="CustomShape 283"/>
            <p:cNvSpPr/>
            <p:nvPr/>
          </p:nvSpPr>
          <p:spPr>
            <a:xfrm>
              <a:off x="5510880" y="4356360"/>
              <a:ext cx="88200" cy="123480"/>
            </a:xfrm>
            <a:custGeom>
              <a:avLst/>
              <a:gdLst/>
              <a:ahLst/>
              <a:rect l="l" t="t" r="r" b="b"/>
              <a:pathLst>
                <a:path w="4215" h="589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84"/>
            <p:cNvSpPr/>
            <p:nvPr/>
          </p:nvSpPr>
          <p:spPr>
            <a:xfrm>
              <a:off x="5461560" y="4453560"/>
              <a:ext cx="70200" cy="97920"/>
            </a:xfrm>
            <a:custGeom>
              <a:avLst/>
              <a:gdLst/>
              <a:ahLst/>
              <a:rect l="l" t="t" r="r" b="b"/>
              <a:pathLst>
                <a:path w="3362" h="4677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285"/>
            <p:cNvSpPr/>
            <p:nvPr/>
          </p:nvSpPr>
          <p:spPr>
            <a:xfrm>
              <a:off x="5617800" y="4358520"/>
              <a:ext cx="88200" cy="121320"/>
            </a:xfrm>
            <a:custGeom>
              <a:avLst/>
              <a:gdLst/>
              <a:ahLst/>
              <a:rect l="l" t="t" r="r" b="b"/>
              <a:pathLst>
                <a:path w="4214" h="5798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286"/>
            <p:cNvSpPr/>
            <p:nvPr/>
          </p:nvSpPr>
          <p:spPr>
            <a:xfrm>
              <a:off x="5678640" y="4456800"/>
              <a:ext cx="72720" cy="96840"/>
            </a:xfrm>
            <a:custGeom>
              <a:avLst/>
              <a:gdLst/>
              <a:ahLst/>
              <a:rect l="l" t="t" r="r" b="b"/>
              <a:pathLst>
                <a:path w="3483" h="4629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287"/>
            <p:cNvSpPr/>
            <p:nvPr/>
          </p:nvSpPr>
          <p:spPr>
            <a:xfrm>
              <a:off x="5497200" y="4482000"/>
              <a:ext cx="220680" cy="208080"/>
            </a:xfrm>
            <a:custGeom>
              <a:avLst/>
              <a:gdLst/>
              <a:ahLst/>
              <a:rect l="l" t="t" r="r" b="b"/>
              <a:pathLst>
                <a:path w="10522" h="9913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roup 288"/>
          <p:cNvGrpSpPr/>
          <p:nvPr/>
        </p:nvGrpSpPr>
        <p:grpSpPr>
          <a:xfrm>
            <a:off x="3153600" y="381240"/>
            <a:ext cx="387720" cy="345600"/>
            <a:chOff x="3153600" y="381240"/>
            <a:chExt cx="387720" cy="345600"/>
          </a:xfrm>
        </p:grpSpPr>
        <p:sp>
          <p:nvSpPr>
            <p:cNvPr id="825" name="CustomShape 289"/>
            <p:cNvSpPr/>
            <p:nvPr/>
          </p:nvSpPr>
          <p:spPr>
            <a:xfrm>
              <a:off x="3282480" y="381600"/>
              <a:ext cx="129240" cy="345240"/>
            </a:xfrm>
            <a:custGeom>
              <a:avLst/>
              <a:gdLst/>
              <a:ahLst/>
              <a:rect l="l" t="t" r="r" b="b"/>
              <a:pathLst>
                <a:path w="6163" h="1644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290"/>
            <p:cNvSpPr/>
            <p:nvPr/>
          </p:nvSpPr>
          <p:spPr>
            <a:xfrm>
              <a:off x="3153600" y="381240"/>
              <a:ext cx="128520" cy="340920"/>
            </a:xfrm>
            <a:custGeom>
              <a:avLst/>
              <a:gdLst/>
              <a:ahLst/>
              <a:rect l="l" t="t" r="r" b="b"/>
              <a:pathLst>
                <a:path w="6138" h="16246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291"/>
            <p:cNvSpPr/>
            <p:nvPr/>
          </p:nvSpPr>
          <p:spPr>
            <a:xfrm>
              <a:off x="3412080" y="385560"/>
              <a:ext cx="129240" cy="340560"/>
            </a:xfrm>
            <a:custGeom>
              <a:avLst/>
              <a:gdLst/>
              <a:ahLst/>
              <a:rect l="l" t="t" r="r" b="b"/>
              <a:pathLst>
                <a:path w="6163" h="16221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292"/>
            <p:cNvSpPr/>
            <p:nvPr/>
          </p:nvSpPr>
          <p:spPr>
            <a:xfrm>
              <a:off x="3463200" y="499320"/>
              <a:ext cx="38520" cy="21600"/>
            </a:xfrm>
            <a:custGeom>
              <a:avLst/>
              <a:gdLst/>
              <a:ahLst/>
              <a:rect l="l" t="t" r="r" b="b"/>
              <a:pathLst>
                <a:path w="1852" h="1049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293"/>
            <p:cNvSpPr/>
            <p:nvPr/>
          </p:nvSpPr>
          <p:spPr>
            <a:xfrm>
              <a:off x="3463920" y="477360"/>
              <a:ext cx="37440" cy="65520"/>
            </a:xfrm>
            <a:custGeom>
              <a:avLst/>
              <a:gdLst/>
              <a:ahLst/>
              <a:rect l="l" t="t" r="r" b="b"/>
              <a:pathLst>
                <a:path w="1803" h="314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294"/>
            <p:cNvSpPr/>
            <p:nvPr/>
          </p:nvSpPr>
          <p:spPr>
            <a:xfrm>
              <a:off x="3187800" y="623880"/>
              <a:ext cx="360" cy="4680"/>
            </a:xfrm>
            <a:custGeom>
              <a:avLst/>
              <a:gdLst/>
              <a:ahLst/>
              <a:rect l="l" t="t" r="r" b="b"/>
              <a:pathLst>
                <a:path w="1" h="244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295"/>
            <p:cNvSpPr/>
            <p:nvPr/>
          </p:nvSpPr>
          <p:spPr>
            <a:xfrm>
              <a:off x="3189960" y="597240"/>
              <a:ext cx="1080" cy="9720"/>
            </a:xfrm>
            <a:custGeom>
              <a:avLst/>
              <a:gdLst/>
              <a:ahLst/>
              <a:rect l="l" t="t" r="r" b="b"/>
              <a:pathLst>
                <a:path w="74" h="488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296"/>
            <p:cNvSpPr/>
            <p:nvPr/>
          </p:nvSpPr>
          <p:spPr>
            <a:xfrm>
              <a:off x="3194640" y="570960"/>
              <a:ext cx="2880" cy="9720"/>
            </a:xfrm>
            <a:custGeom>
              <a:avLst/>
              <a:gdLst/>
              <a:ahLst/>
              <a:rect l="l" t="t" r="r" b="b"/>
              <a:pathLst>
                <a:path w="147" h="488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297"/>
            <p:cNvSpPr/>
            <p:nvPr/>
          </p:nvSpPr>
          <p:spPr>
            <a:xfrm>
              <a:off x="3202920" y="546480"/>
              <a:ext cx="3600" cy="9000"/>
            </a:xfrm>
            <a:custGeom>
              <a:avLst/>
              <a:gdLst/>
              <a:ahLst/>
              <a:rect l="l" t="t" r="r" b="b"/>
              <a:pathLst>
                <a:path w="195" h="439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298"/>
            <p:cNvSpPr/>
            <p:nvPr/>
          </p:nvSpPr>
          <p:spPr>
            <a:xfrm>
              <a:off x="3215160" y="523800"/>
              <a:ext cx="5760" cy="7920"/>
            </a:xfrm>
            <a:custGeom>
              <a:avLst/>
              <a:gdLst/>
              <a:ahLst/>
              <a:rect l="l" t="t" r="r" b="b"/>
              <a:pathLst>
                <a:path w="293" h="391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299"/>
            <p:cNvSpPr/>
            <p:nvPr/>
          </p:nvSpPr>
          <p:spPr>
            <a:xfrm>
              <a:off x="3232440" y="506520"/>
              <a:ext cx="8280" cy="5400"/>
            </a:xfrm>
            <a:custGeom>
              <a:avLst/>
              <a:gdLst/>
              <a:ahLst/>
              <a:rect l="l" t="t" r="r" b="b"/>
              <a:pathLst>
                <a:path w="415" h="269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300"/>
            <p:cNvSpPr/>
            <p:nvPr/>
          </p:nvSpPr>
          <p:spPr>
            <a:xfrm>
              <a:off x="3256200" y="497880"/>
              <a:ext cx="9360" cy="1800"/>
            </a:xfrm>
            <a:custGeom>
              <a:avLst/>
              <a:gdLst/>
              <a:ahLst/>
              <a:rect l="l" t="t" r="r" b="b"/>
              <a:pathLst>
                <a:path w="464" h="99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301"/>
            <p:cNvSpPr/>
            <p:nvPr/>
          </p:nvSpPr>
          <p:spPr>
            <a:xfrm>
              <a:off x="3282120" y="497160"/>
              <a:ext cx="9720" cy="1080"/>
            </a:xfrm>
            <a:custGeom>
              <a:avLst/>
              <a:gdLst/>
              <a:ahLst/>
              <a:rect l="l" t="t" r="r" b="b"/>
              <a:pathLst>
                <a:path w="488" h="74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302"/>
            <p:cNvSpPr/>
            <p:nvPr/>
          </p:nvSpPr>
          <p:spPr>
            <a:xfrm>
              <a:off x="3307320" y="506160"/>
              <a:ext cx="7200" cy="6480"/>
            </a:xfrm>
            <a:custGeom>
              <a:avLst/>
              <a:gdLst/>
              <a:ahLst/>
              <a:rect l="l" t="t" r="r" b="b"/>
              <a:pathLst>
                <a:path w="366" h="318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303"/>
            <p:cNvSpPr/>
            <p:nvPr/>
          </p:nvSpPr>
          <p:spPr>
            <a:xfrm>
              <a:off x="3324240" y="525960"/>
              <a:ext cx="3600" cy="9000"/>
            </a:xfrm>
            <a:custGeom>
              <a:avLst/>
              <a:gdLst/>
              <a:ahLst/>
              <a:rect l="l" t="t" r="r" b="b"/>
              <a:pathLst>
                <a:path w="196" h="439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304"/>
            <p:cNvSpPr/>
            <p:nvPr/>
          </p:nvSpPr>
          <p:spPr>
            <a:xfrm>
              <a:off x="3333960" y="550440"/>
              <a:ext cx="2880" cy="9360"/>
            </a:xfrm>
            <a:custGeom>
              <a:avLst/>
              <a:gdLst/>
              <a:ahLst/>
              <a:rect l="l" t="t" r="r" b="b"/>
              <a:pathLst>
                <a:path w="148" h="464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305"/>
            <p:cNvSpPr/>
            <p:nvPr/>
          </p:nvSpPr>
          <p:spPr>
            <a:xfrm>
              <a:off x="3341520" y="576000"/>
              <a:ext cx="2880" cy="9360"/>
            </a:xfrm>
            <a:custGeom>
              <a:avLst/>
              <a:gdLst/>
              <a:ahLst/>
              <a:rect l="l" t="t" r="r" b="b"/>
              <a:pathLst>
                <a:path w="147" h="463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306"/>
            <p:cNvSpPr/>
            <p:nvPr/>
          </p:nvSpPr>
          <p:spPr>
            <a:xfrm>
              <a:off x="3349800" y="601560"/>
              <a:ext cx="3600" cy="9000"/>
            </a:xfrm>
            <a:custGeom>
              <a:avLst/>
              <a:gdLst/>
              <a:ahLst/>
              <a:rect l="l" t="t" r="r" b="b"/>
              <a:pathLst>
                <a:path w="196" h="44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307"/>
            <p:cNvSpPr/>
            <p:nvPr/>
          </p:nvSpPr>
          <p:spPr>
            <a:xfrm>
              <a:off x="3362040" y="625320"/>
              <a:ext cx="5760" cy="7200"/>
            </a:xfrm>
            <a:custGeom>
              <a:avLst/>
              <a:gdLst/>
              <a:ahLst/>
              <a:rect l="l" t="t" r="r" b="b"/>
              <a:pathLst>
                <a:path w="293" h="366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308"/>
            <p:cNvSpPr/>
            <p:nvPr/>
          </p:nvSpPr>
          <p:spPr>
            <a:xfrm>
              <a:off x="3381480" y="643320"/>
              <a:ext cx="9000" cy="3600"/>
            </a:xfrm>
            <a:custGeom>
              <a:avLst/>
              <a:gdLst/>
              <a:ahLst/>
              <a:rect l="l" t="t" r="r" b="b"/>
              <a:pathLst>
                <a:path w="440" h="196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309"/>
            <p:cNvSpPr/>
            <p:nvPr/>
          </p:nvSpPr>
          <p:spPr>
            <a:xfrm>
              <a:off x="3406680" y="649800"/>
              <a:ext cx="9720" cy="360"/>
            </a:xfrm>
            <a:custGeom>
              <a:avLst/>
              <a:gdLst/>
              <a:ahLst/>
              <a:rect l="l" t="t" r="r" b="b"/>
              <a:pathLst>
                <a:path w="488" h="25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310"/>
            <p:cNvSpPr/>
            <p:nvPr/>
          </p:nvSpPr>
          <p:spPr>
            <a:xfrm>
              <a:off x="3432960" y="645840"/>
              <a:ext cx="9360" cy="2160"/>
            </a:xfrm>
            <a:custGeom>
              <a:avLst/>
              <a:gdLst/>
              <a:ahLst/>
              <a:rect l="l" t="t" r="r" b="b"/>
              <a:pathLst>
                <a:path w="464" h="123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311"/>
            <p:cNvSpPr/>
            <p:nvPr/>
          </p:nvSpPr>
          <p:spPr>
            <a:xfrm>
              <a:off x="3458160" y="633960"/>
              <a:ext cx="8280" cy="5400"/>
            </a:xfrm>
            <a:custGeom>
              <a:avLst/>
              <a:gdLst/>
              <a:ahLst/>
              <a:rect l="l" t="t" r="r" b="b"/>
              <a:pathLst>
                <a:path w="415" h="269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312"/>
            <p:cNvSpPr/>
            <p:nvPr/>
          </p:nvSpPr>
          <p:spPr>
            <a:xfrm>
              <a:off x="3478320" y="613440"/>
              <a:ext cx="4680" cy="8280"/>
            </a:xfrm>
            <a:custGeom>
              <a:avLst/>
              <a:gdLst/>
              <a:ahLst/>
              <a:rect l="l" t="t" r="r" b="b"/>
              <a:pathLst>
                <a:path w="244" h="415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313"/>
            <p:cNvSpPr/>
            <p:nvPr/>
          </p:nvSpPr>
          <p:spPr>
            <a:xfrm>
              <a:off x="3488760" y="587880"/>
              <a:ext cx="1800" cy="9720"/>
            </a:xfrm>
            <a:custGeom>
              <a:avLst/>
              <a:gdLst/>
              <a:ahLst/>
              <a:rect l="l" t="t" r="r" b="b"/>
              <a:pathLst>
                <a:path w="98" h="48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314"/>
            <p:cNvSpPr/>
            <p:nvPr/>
          </p:nvSpPr>
          <p:spPr>
            <a:xfrm>
              <a:off x="3491640" y="561240"/>
              <a:ext cx="360" cy="9720"/>
            </a:xfrm>
            <a:custGeom>
              <a:avLst/>
              <a:gdLst/>
              <a:ahLst/>
              <a:rect l="l" t="t" r="r" b="b"/>
              <a:pathLst>
                <a:path w="25" h="488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315"/>
            <p:cNvSpPr/>
            <p:nvPr/>
          </p:nvSpPr>
          <p:spPr>
            <a:xfrm>
              <a:off x="3488040" y="538920"/>
              <a:ext cx="720" cy="4680"/>
            </a:xfrm>
            <a:custGeom>
              <a:avLst/>
              <a:gdLst/>
              <a:ahLst/>
              <a:rect l="l" t="t" r="r" b="b"/>
              <a:pathLst>
                <a:path w="50" h="244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2" name="Group 316"/>
          <p:cNvGrpSpPr/>
          <p:nvPr/>
        </p:nvGrpSpPr>
        <p:grpSpPr>
          <a:xfrm>
            <a:off x="5441400" y="387720"/>
            <a:ext cx="332280" cy="332280"/>
            <a:chOff x="5441400" y="387720"/>
            <a:chExt cx="332280" cy="332280"/>
          </a:xfrm>
        </p:grpSpPr>
        <p:sp>
          <p:nvSpPr>
            <p:cNvPr id="853" name="CustomShape 317"/>
            <p:cNvSpPr/>
            <p:nvPr/>
          </p:nvSpPr>
          <p:spPr>
            <a:xfrm>
              <a:off x="5441400" y="387720"/>
              <a:ext cx="332280" cy="332280"/>
            </a:xfrm>
            <a:custGeom>
              <a:avLst/>
              <a:gdLst/>
              <a:ahLst/>
              <a:rect l="l" t="t" r="r" b="b"/>
              <a:pathLst>
                <a:path w="15832" h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318"/>
            <p:cNvSpPr/>
            <p:nvPr/>
          </p:nvSpPr>
          <p:spPr>
            <a:xfrm>
              <a:off x="5461560" y="408240"/>
              <a:ext cx="291240" cy="291240"/>
            </a:xfrm>
            <a:custGeom>
              <a:avLst/>
              <a:gdLst/>
              <a:ahLst/>
              <a:rect l="l" t="t" r="r" b="b"/>
              <a:pathLst>
                <a:path w="13884" h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319"/>
            <p:cNvSpPr/>
            <p:nvPr/>
          </p:nvSpPr>
          <p:spPr>
            <a:xfrm>
              <a:off x="5609160" y="461880"/>
              <a:ext cx="45720" cy="141840"/>
            </a:xfrm>
            <a:custGeom>
              <a:avLst/>
              <a:gdLst/>
              <a:ahLst/>
              <a:rect l="l" t="t" r="r" b="b"/>
              <a:pathLst>
                <a:path w="2193" h="6772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320"/>
            <p:cNvSpPr/>
            <p:nvPr/>
          </p:nvSpPr>
          <p:spPr>
            <a:xfrm>
              <a:off x="5607720" y="408240"/>
              <a:ext cx="360" cy="24120"/>
            </a:xfrm>
            <a:custGeom>
              <a:avLst/>
              <a:gdLst/>
              <a:ahLst/>
              <a:rect l="l" t="t" r="r" b="b"/>
              <a:pathLst>
                <a:path w="1" h="117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321"/>
            <p:cNvSpPr/>
            <p:nvPr/>
          </p:nvSpPr>
          <p:spPr>
            <a:xfrm>
              <a:off x="5535000" y="4276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322"/>
            <p:cNvSpPr/>
            <p:nvPr/>
          </p:nvSpPr>
          <p:spPr>
            <a:xfrm>
              <a:off x="5535000" y="427680"/>
              <a:ext cx="11520" cy="20520"/>
            </a:xfrm>
            <a:custGeom>
              <a:avLst/>
              <a:gdLst/>
              <a:ahLst/>
              <a:rect l="l" t="t" r="r" b="b"/>
              <a:pathLst>
                <a:path w="561" h="999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323"/>
            <p:cNvSpPr/>
            <p:nvPr/>
          </p:nvSpPr>
          <p:spPr>
            <a:xfrm>
              <a:off x="5481000" y="48132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324"/>
            <p:cNvSpPr/>
            <p:nvPr/>
          </p:nvSpPr>
          <p:spPr>
            <a:xfrm>
              <a:off x="5481000" y="481320"/>
              <a:ext cx="20520" cy="11520"/>
            </a:xfrm>
            <a:custGeom>
              <a:avLst/>
              <a:gdLst/>
              <a:ahLst/>
              <a:rect l="l" t="t" r="r" b="b"/>
              <a:pathLst>
                <a:path w="999" h="561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325"/>
            <p:cNvSpPr/>
            <p:nvPr/>
          </p:nvSpPr>
          <p:spPr>
            <a:xfrm>
              <a:off x="5461560" y="554040"/>
              <a:ext cx="24120" cy="360"/>
            </a:xfrm>
            <a:custGeom>
              <a:avLst/>
              <a:gdLst/>
              <a:ahLst/>
              <a:rect l="l" t="t" r="r" b="b"/>
              <a:pathLst>
                <a:path w="1170" h="1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326"/>
            <p:cNvSpPr/>
            <p:nvPr/>
          </p:nvSpPr>
          <p:spPr>
            <a:xfrm>
              <a:off x="5481000" y="62676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327"/>
            <p:cNvSpPr/>
            <p:nvPr/>
          </p:nvSpPr>
          <p:spPr>
            <a:xfrm>
              <a:off x="5481000" y="614880"/>
              <a:ext cx="20520" cy="11520"/>
            </a:xfrm>
            <a:custGeom>
              <a:avLst/>
              <a:gdLst/>
              <a:ahLst/>
              <a:rect l="l" t="t" r="r" b="b"/>
              <a:pathLst>
                <a:path w="999" h="561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328"/>
            <p:cNvSpPr/>
            <p:nvPr/>
          </p:nvSpPr>
          <p:spPr>
            <a:xfrm>
              <a:off x="5535000" y="659520"/>
              <a:ext cx="11520" cy="20520"/>
            </a:xfrm>
            <a:custGeom>
              <a:avLst/>
              <a:gdLst/>
              <a:ahLst/>
              <a:rect l="l" t="t" r="r" b="b"/>
              <a:pathLst>
                <a:path w="561" h="999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329"/>
            <p:cNvSpPr/>
            <p:nvPr/>
          </p:nvSpPr>
          <p:spPr>
            <a:xfrm>
              <a:off x="5535000" y="68040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330"/>
            <p:cNvSpPr/>
            <p:nvPr/>
          </p:nvSpPr>
          <p:spPr>
            <a:xfrm>
              <a:off x="5607720" y="675360"/>
              <a:ext cx="360" cy="24120"/>
            </a:xfrm>
            <a:custGeom>
              <a:avLst/>
              <a:gdLst/>
              <a:ahLst/>
              <a:rect l="l" t="t" r="r" b="b"/>
              <a:pathLst>
                <a:path w="1" h="117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331"/>
            <p:cNvSpPr/>
            <p:nvPr/>
          </p:nvSpPr>
          <p:spPr>
            <a:xfrm>
              <a:off x="5668560" y="659520"/>
              <a:ext cx="11520" cy="20520"/>
            </a:xfrm>
            <a:custGeom>
              <a:avLst/>
              <a:gdLst/>
              <a:ahLst/>
              <a:rect l="l" t="t" r="r" b="b"/>
              <a:pathLst>
                <a:path w="561" h="999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332"/>
            <p:cNvSpPr/>
            <p:nvPr/>
          </p:nvSpPr>
          <p:spPr>
            <a:xfrm>
              <a:off x="5680080" y="68040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333"/>
            <p:cNvSpPr/>
            <p:nvPr/>
          </p:nvSpPr>
          <p:spPr>
            <a:xfrm>
              <a:off x="5712840" y="614880"/>
              <a:ext cx="20520" cy="11520"/>
            </a:xfrm>
            <a:custGeom>
              <a:avLst/>
              <a:gdLst/>
              <a:ahLst/>
              <a:rect l="l" t="t" r="r" b="b"/>
              <a:pathLst>
                <a:path w="999" h="561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334"/>
            <p:cNvSpPr/>
            <p:nvPr/>
          </p:nvSpPr>
          <p:spPr>
            <a:xfrm>
              <a:off x="5734080" y="62676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335"/>
            <p:cNvSpPr/>
            <p:nvPr/>
          </p:nvSpPr>
          <p:spPr>
            <a:xfrm>
              <a:off x="5729040" y="554040"/>
              <a:ext cx="24120" cy="360"/>
            </a:xfrm>
            <a:custGeom>
              <a:avLst/>
              <a:gdLst/>
              <a:ahLst/>
              <a:rect l="l" t="t" r="r" b="b"/>
              <a:pathLst>
                <a:path w="1170" h="1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336"/>
            <p:cNvSpPr/>
            <p:nvPr/>
          </p:nvSpPr>
          <p:spPr>
            <a:xfrm>
              <a:off x="5712840" y="481320"/>
              <a:ext cx="20520" cy="11520"/>
            </a:xfrm>
            <a:custGeom>
              <a:avLst/>
              <a:gdLst/>
              <a:ahLst/>
              <a:rect l="l" t="t" r="r" b="b"/>
              <a:pathLst>
                <a:path w="999" h="561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337"/>
            <p:cNvSpPr/>
            <p:nvPr/>
          </p:nvSpPr>
          <p:spPr>
            <a:xfrm>
              <a:off x="5734080" y="48132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338"/>
            <p:cNvSpPr/>
            <p:nvPr/>
          </p:nvSpPr>
          <p:spPr>
            <a:xfrm>
              <a:off x="5668560" y="427680"/>
              <a:ext cx="11520" cy="20520"/>
            </a:xfrm>
            <a:custGeom>
              <a:avLst/>
              <a:gdLst/>
              <a:ahLst/>
              <a:rect l="l" t="t" r="r" b="b"/>
              <a:pathLst>
                <a:path w="561" h="999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339"/>
            <p:cNvSpPr/>
            <p:nvPr/>
          </p:nvSpPr>
          <p:spPr>
            <a:xfrm>
              <a:off x="5680080" y="4276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6" name="Group 340"/>
          <p:cNvGrpSpPr/>
          <p:nvPr/>
        </p:nvGrpSpPr>
        <p:grpSpPr>
          <a:xfrm>
            <a:off x="4873680" y="395280"/>
            <a:ext cx="337320" cy="319680"/>
            <a:chOff x="4873680" y="395280"/>
            <a:chExt cx="337320" cy="319680"/>
          </a:xfrm>
        </p:grpSpPr>
        <p:sp>
          <p:nvSpPr>
            <p:cNvPr id="877" name="CustomShape 341"/>
            <p:cNvSpPr/>
            <p:nvPr/>
          </p:nvSpPr>
          <p:spPr>
            <a:xfrm>
              <a:off x="4873680" y="411840"/>
              <a:ext cx="337320" cy="55800"/>
            </a:xfrm>
            <a:custGeom>
              <a:avLst/>
              <a:gdLst/>
              <a:ahLst/>
              <a:rect l="l" t="t" r="r" b="b"/>
              <a:pathLst>
                <a:path w="16076" h="268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342"/>
            <p:cNvSpPr/>
            <p:nvPr/>
          </p:nvSpPr>
          <p:spPr>
            <a:xfrm>
              <a:off x="4916160" y="420480"/>
              <a:ext cx="37440" cy="37440"/>
            </a:xfrm>
            <a:custGeom>
              <a:avLst/>
              <a:gdLst/>
              <a:ahLst/>
              <a:rect l="l" t="t" r="r" b="b"/>
              <a:pathLst>
                <a:path w="1803" h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343"/>
            <p:cNvSpPr/>
            <p:nvPr/>
          </p:nvSpPr>
          <p:spPr>
            <a:xfrm>
              <a:off x="5131080" y="420480"/>
              <a:ext cx="37440" cy="37440"/>
            </a:xfrm>
            <a:custGeom>
              <a:avLst/>
              <a:gdLst/>
              <a:ahLst/>
              <a:rect l="l" t="t" r="r" b="b"/>
              <a:pathLst>
                <a:path w="1803" h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344"/>
            <p:cNvSpPr/>
            <p:nvPr/>
          </p:nvSpPr>
          <p:spPr>
            <a:xfrm>
              <a:off x="4873680" y="688680"/>
              <a:ext cx="337320" cy="26280"/>
            </a:xfrm>
            <a:custGeom>
              <a:avLst/>
              <a:gdLst/>
              <a:ahLst/>
              <a:rect l="l" t="t" r="r" b="b"/>
              <a:pathLst>
                <a:path w="16076" h="1267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345"/>
            <p:cNvSpPr/>
            <p:nvPr/>
          </p:nvSpPr>
          <p:spPr>
            <a:xfrm>
              <a:off x="5150160" y="395280"/>
              <a:ext cx="23760" cy="52920"/>
            </a:xfrm>
            <a:custGeom>
              <a:avLst/>
              <a:gdLst/>
              <a:ahLst/>
              <a:rect l="l" t="t" r="r" b="b"/>
              <a:pathLst>
                <a:path w="1146" h="2534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346"/>
            <p:cNvSpPr/>
            <p:nvPr/>
          </p:nvSpPr>
          <p:spPr>
            <a:xfrm>
              <a:off x="4935240" y="395280"/>
              <a:ext cx="23760" cy="52920"/>
            </a:xfrm>
            <a:custGeom>
              <a:avLst/>
              <a:gdLst/>
              <a:ahLst/>
              <a:rect l="l" t="t" r="r" b="b"/>
              <a:pathLst>
                <a:path w="1146" h="2534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347"/>
            <p:cNvSpPr/>
            <p:nvPr/>
          </p:nvSpPr>
          <p:spPr>
            <a:xfrm>
              <a:off x="4873680" y="470160"/>
              <a:ext cx="337320" cy="228600"/>
            </a:xfrm>
            <a:custGeom>
              <a:avLst/>
              <a:gdLst/>
              <a:ahLst/>
              <a:rect l="l" t="t" r="r" b="b"/>
              <a:pathLst>
                <a:path w="16076" h="10888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348"/>
            <p:cNvSpPr/>
            <p:nvPr/>
          </p:nvSpPr>
          <p:spPr>
            <a:xfrm>
              <a:off x="4916160" y="511200"/>
              <a:ext cx="252360" cy="146880"/>
            </a:xfrm>
            <a:custGeom>
              <a:avLst/>
              <a:gdLst/>
              <a:ahLst/>
              <a:rect l="l" t="t" r="r" b="b"/>
              <a:pathLst>
                <a:path w="12032" h="7015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349"/>
            <p:cNvSpPr/>
            <p:nvPr/>
          </p:nvSpPr>
          <p:spPr>
            <a:xfrm>
              <a:off x="4916160" y="609480"/>
              <a:ext cx="252360" cy="360"/>
            </a:xfrm>
            <a:custGeom>
              <a:avLst/>
              <a:gdLst/>
              <a:ahLst/>
              <a:rect l="l" t="t" r="r" b="b"/>
              <a:pathLst>
                <a:path w="12032" h="1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350"/>
            <p:cNvSpPr/>
            <p:nvPr/>
          </p:nvSpPr>
          <p:spPr>
            <a:xfrm>
              <a:off x="4916160" y="560160"/>
              <a:ext cx="252360" cy="360"/>
            </a:xfrm>
            <a:custGeom>
              <a:avLst/>
              <a:gdLst/>
              <a:ahLst/>
              <a:rect l="l" t="t" r="r" b="b"/>
              <a:pathLst>
                <a:path w="12032" h="1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351"/>
            <p:cNvSpPr/>
            <p:nvPr/>
          </p:nvSpPr>
          <p:spPr>
            <a:xfrm>
              <a:off x="5118480" y="511200"/>
              <a:ext cx="360" cy="146880"/>
            </a:xfrm>
            <a:custGeom>
              <a:avLst/>
              <a:gdLst/>
              <a:ahLst/>
              <a:rect l="l" t="t" r="r" b="b"/>
              <a:pathLst>
                <a:path w="1" h="7015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352"/>
            <p:cNvSpPr/>
            <p:nvPr/>
          </p:nvSpPr>
          <p:spPr>
            <a:xfrm>
              <a:off x="5067720" y="511200"/>
              <a:ext cx="360" cy="146880"/>
            </a:xfrm>
            <a:custGeom>
              <a:avLst/>
              <a:gdLst/>
              <a:ahLst/>
              <a:rect l="l" t="t" r="r" b="b"/>
              <a:pathLst>
                <a:path w="1" h="7015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353"/>
            <p:cNvSpPr/>
            <p:nvPr/>
          </p:nvSpPr>
          <p:spPr>
            <a:xfrm>
              <a:off x="5017680" y="511200"/>
              <a:ext cx="360" cy="146880"/>
            </a:xfrm>
            <a:custGeom>
              <a:avLst/>
              <a:gdLst/>
              <a:ahLst/>
              <a:rect l="l" t="t" r="r" b="b"/>
              <a:pathLst>
                <a:path w="1" h="7015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354"/>
            <p:cNvSpPr/>
            <p:nvPr/>
          </p:nvSpPr>
          <p:spPr>
            <a:xfrm>
              <a:off x="4966920" y="511200"/>
              <a:ext cx="360" cy="146880"/>
            </a:xfrm>
            <a:custGeom>
              <a:avLst/>
              <a:gdLst/>
              <a:ahLst/>
              <a:rect l="l" t="t" r="r" b="b"/>
              <a:pathLst>
                <a:path w="1" h="7015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1" name="Group 355"/>
          <p:cNvGrpSpPr/>
          <p:nvPr/>
        </p:nvGrpSpPr>
        <p:grpSpPr>
          <a:xfrm>
            <a:off x="918720" y="908640"/>
            <a:ext cx="342720" cy="417960"/>
            <a:chOff x="918720" y="908640"/>
            <a:chExt cx="342720" cy="417960"/>
          </a:xfrm>
        </p:grpSpPr>
        <p:sp>
          <p:nvSpPr>
            <p:cNvPr id="892" name="CustomShape 356"/>
            <p:cNvSpPr/>
            <p:nvPr/>
          </p:nvSpPr>
          <p:spPr>
            <a:xfrm>
              <a:off x="918720" y="929160"/>
              <a:ext cx="325080" cy="397440"/>
            </a:xfrm>
            <a:custGeom>
              <a:avLst/>
              <a:gdLst/>
              <a:ahLst/>
              <a:rect l="l" t="t" r="r" b="b"/>
              <a:pathLst>
                <a:path w="15490" h="18924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357"/>
            <p:cNvSpPr/>
            <p:nvPr/>
          </p:nvSpPr>
          <p:spPr>
            <a:xfrm>
              <a:off x="944280" y="908640"/>
              <a:ext cx="316800" cy="388440"/>
            </a:xfrm>
            <a:custGeom>
              <a:avLst/>
              <a:gdLst/>
              <a:ahLst/>
              <a:rect l="l" t="t" r="r" b="b"/>
              <a:pathLst>
                <a:path w="15101" h="1851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358"/>
            <p:cNvSpPr/>
            <p:nvPr/>
          </p:nvSpPr>
          <p:spPr>
            <a:xfrm>
              <a:off x="1191240" y="908640"/>
              <a:ext cx="70200" cy="70200"/>
            </a:xfrm>
            <a:custGeom>
              <a:avLst/>
              <a:gdLst/>
              <a:ahLst/>
              <a:rect l="l" t="t" r="r" b="b"/>
              <a:pathLst>
                <a:path w="3362" h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5" name="Group 359"/>
          <p:cNvGrpSpPr/>
          <p:nvPr/>
        </p:nvGrpSpPr>
        <p:grpSpPr>
          <a:xfrm>
            <a:off x="5405040" y="924480"/>
            <a:ext cx="405000" cy="388800"/>
            <a:chOff x="5405040" y="924480"/>
            <a:chExt cx="405000" cy="388800"/>
          </a:xfrm>
        </p:grpSpPr>
        <p:sp>
          <p:nvSpPr>
            <p:cNvPr id="896" name="CustomShape 360"/>
            <p:cNvSpPr/>
            <p:nvPr/>
          </p:nvSpPr>
          <p:spPr>
            <a:xfrm>
              <a:off x="5607720" y="1144800"/>
              <a:ext cx="50400" cy="168480"/>
            </a:xfrm>
            <a:custGeom>
              <a:avLst/>
              <a:gdLst/>
              <a:ahLst/>
              <a:rect l="l" t="t" r="r" b="b"/>
              <a:pathLst>
                <a:path w="2413" h="8038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361"/>
            <p:cNvSpPr/>
            <p:nvPr/>
          </p:nvSpPr>
          <p:spPr>
            <a:xfrm>
              <a:off x="5405040" y="944640"/>
              <a:ext cx="405000" cy="191520"/>
            </a:xfrm>
            <a:custGeom>
              <a:avLst/>
              <a:gdLst/>
              <a:ahLst/>
              <a:rect l="l" t="t" r="r" b="b"/>
              <a:pathLst>
                <a:path w="19290" h="9134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362"/>
            <p:cNvSpPr/>
            <p:nvPr/>
          </p:nvSpPr>
          <p:spPr>
            <a:xfrm>
              <a:off x="5607720" y="924480"/>
              <a:ext cx="360" cy="19800"/>
            </a:xfrm>
            <a:custGeom>
              <a:avLst/>
              <a:gdLst/>
              <a:ahLst/>
              <a:rect l="l" t="t" r="r" b="b"/>
              <a:pathLst>
                <a:path w="1" h="95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363"/>
            <p:cNvSpPr/>
            <p:nvPr/>
          </p:nvSpPr>
          <p:spPr>
            <a:xfrm>
              <a:off x="5607720" y="969120"/>
              <a:ext cx="360" cy="154080"/>
            </a:xfrm>
            <a:custGeom>
              <a:avLst/>
              <a:gdLst/>
              <a:ahLst/>
              <a:rect l="l" t="t" r="r" b="b"/>
              <a:pathLst>
                <a:path w="1" h="7356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364"/>
            <p:cNvSpPr/>
            <p:nvPr/>
          </p:nvSpPr>
          <p:spPr>
            <a:xfrm>
              <a:off x="5628600" y="963360"/>
              <a:ext cx="71280" cy="159840"/>
            </a:xfrm>
            <a:custGeom>
              <a:avLst/>
              <a:gdLst/>
              <a:ahLst/>
              <a:rect l="l" t="t" r="r" b="b"/>
              <a:pathLst>
                <a:path w="3411" h="7624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365"/>
            <p:cNvSpPr/>
            <p:nvPr/>
          </p:nvSpPr>
          <p:spPr>
            <a:xfrm>
              <a:off x="5514840" y="963360"/>
              <a:ext cx="71280" cy="159840"/>
            </a:xfrm>
            <a:custGeom>
              <a:avLst/>
              <a:gdLst/>
              <a:ahLst/>
              <a:rect l="l" t="t" r="r" b="b"/>
              <a:pathLst>
                <a:path w="3411" h="7624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2" name="Group 366"/>
          <p:cNvGrpSpPr/>
          <p:nvPr/>
        </p:nvGrpSpPr>
        <p:grpSpPr>
          <a:xfrm>
            <a:off x="5499720" y="2076480"/>
            <a:ext cx="215640" cy="342360"/>
            <a:chOff x="5499720" y="2076480"/>
            <a:chExt cx="215640" cy="342360"/>
          </a:xfrm>
        </p:grpSpPr>
        <p:sp>
          <p:nvSpPr>
            <p:cNvPr id="903" name="CustomShape 367"/>
            <p:cNvSpPr/>
            <p:nvPr/>
          </p:nvSpPr>
          <p:spPr>
            <a:xfrm>
              <a:off x="5564520" y="237492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368"/>
            <p:cNvSpPr/>
            <p:nvPr/>
          </p:nvSpPr>
          <p:spPr>
            <a:xfrm>
              <a:off x="5564520" y="235548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369"/>
            <p:cNvSpPr/>
            <p:nvPr/>
          </p:nvSpPr>
          <p:spPr>
            <a:xfrm>
              <a:off x="5564520" y="2394000"/>
              <a:ext cx="85680" cy="2484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370"/>
            <p:cNvSpPr/>
            <p:nvPr/>
          </p:nvSpPr>
          <p:spPr>
            <a:xfrm>
              <a:off x="5555520" y="21949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371"/>
            <p:cNvSpPr/>
            <p:nvPr/>
          </p:nvSpPr>
          <p:spPr>
            <a:xfrm>
              <a:off x="5499720" y="2076480"/>
              <a:ext cx="215640" cy="25812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372"/>
            <p:cNvSpPr/>
            <p:nvPr/>
          </p:nvSpPr>
          <p:spPr>
            <a:xfrm>
              <a:off x="5630040" y="21949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373"/>
            <p:cNvSpPr/>
            <p:nvPr/>
          </p:nvSpPr>
          <p:spPr>
            <a:xfrm>
              <a:off x="5569560" y="2189520"/>
              <a:ext cx="75240" cy="162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374"/>
            <p:cNvSpPr/>
            <p:nvPr/>
          </p:nvSpPr>
          <p:spPr>
            <a:xfrm>
              <a:off x="5564520" y="2337120"/>
              <a:ext cx="8568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1" name="Group 375"/>
          <p:cNvGrpSpPr/>
          <p:nvPr/>
        </p:nvGrpSpPr>
        <p:grpSpPr>
          <a:xfrm>
            <a:off x="2601000" y="2703600"/>
            <a:ext cx="362880" cy="220680"/>
            <a:chOff x="2601000" y="2703600"/>
            <a:chExt cx="362880" cy="220680"/>
          </a:xfrm>
        </p:grpSpPr>
        <p:sp>
          <p:nvSpPr>
            <p:cNvPr id="912" name="CustomShape 376"/>
            <p:cNvSpPr/>
            <p:nvPr/>
          </p:nvSpPr>
          <p:spPr>
            <a:xfrm>
              <a:off x="2601000" y="2703600"/>
              <a:ext cx="362880" cy="220680"/>
            </a:xfrm>
            <a:custGeom>
              <a:avLst/>
              <a:gdLst/>
              <a:ahLst/>
              <a:rect l="l" t="t" r="r" b="b"/>
              <a:pathLst>
                <a:path w="17293" h="1052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377"/>
            <p:cNvSpPr/>
            <p:nvPr/>
          </p:nvSpPr>
          <p:spPr>
            <a:xfrm>
              <a:off x="2748960" y="2780280"/>
              <a:ext cx="67320" cy="67320"/>
            </a:xfrm>
            <a:custGeom>
              <a:avLst/>
              <a:gdLst/>
              <a:ahLst/>
              <a:rect l="l" t="t" r="r" b="b"/>
              <a:pathLst>
                <a:path w="3216" h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378"/>
            <p:cNvSpPr/>
            <p:nvPr/>
          </p:nvSpPr>
          <p:spPr>
            <a:xfrm>
              <a:off x="2695320" y="2726640"/>
              <a:ext cx="174600" cy="174600"/>
            </a:xfrm>
            <a:custGeom>
              <a:avLst/>
              <a:gdLst/>
              <a:ahLst/>
              <a:rect l="l" t="t" r="r" b="b"/>
              <a:pathLst>
                <a:path w="8331" h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5" name="Group 379"/>
          <p:cNvGrpSpPr/>
          <p:nvPr/>
        </p:nvGrpSpPr>
        <p:grpSpPr>
          <a:xfrm>
            <a:off x="5474880" y="2635920"/>
            <a:ext cx="264600" cy="372240"/>
            <a:chOff x="5474880" y="2635920"/>
            <a:chExt cx="264600" cy="372240"/>
          </a:xfrm>
        </p:grpSpPr>
        <p:sp>
          <p:nvSpPr>
            <p:cNvPr id="916" name="CustomShape 380"/>
            <p:cNvSpPr/>
            <p:nvPr/>
          </p:nvSpPr>
          <p:spPr>
            <a:xfrm>
              <a:off x="5474880" y="2635920"/>
              <a:ext cx="264600" cy="65160"/>
            </a:xfrm>
            <a:custGeom>
              <a:avLst/>
              <a:gdLst/>
              <a:ahLst/>
              <a:rect l="l" t="t" r="r" b="b"/>
              <a:pathLst>
                <a:path w="12617" h="3119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381"/>
            <p:cNvSpPr/>
            <p:nvPr/>
          </p:nvSpPr>
          <p:spPr>
            <a:xfrm>
              <a:off x="5485680" y="2707560"/>
              <a:ext cx="243360" cy="300600"/>
            </a:xfrm>
            <a:custGeom>
              <a:avLst/>
              <a:gdLst/>
              <a:ahLst/>
              <a:rect l="l" t="t" r="r" b="b"/>
              <a:pathLst>
                <a:path w="11594" h="14322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382"/>
            <p:cNvSpPr/>
            <p:nvPr/>
          </p:nvSpPr>
          <p:spPr>
            <a:xfrm>
              <a:off x="5535360" y="2747880"/>
              <a:ext cx="360" cy="219600"/>
            </a:xfrm>
            <a:custGeom>
              <a:avLst/>
              <a:gdLst/>
              <a:ahLst/>
              <a:rect l="l" t="t" r="r" b="b"/>
              <a:pathLst>
                <a:path w="1" h="10474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383"/>
            <p:cNvSpPr/>
            <p:nvPr/>
          </p:nvSpPr>
          <p:spPr>
            <a:xfrm>
              <a:off x="5607720" y="2747880"/>
              <a:ext cx="360" cy="219600"/>
            </a:xfrm>
            <a:custGeom>
              <a:avLst/>
              <a:gdLst/>
              <a:ahLst/>
              <a:rect l="l" t="t" r="r" b="b"/>
              <a:pathLst>
                <a:path w="1" h="10474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384"/>
            <p:cNvSpPr/>
            <p:nvPr/>
          </p:nvSpPr>
          <p:spPr>
            <a:xfrm>
              <a:off x="5679720" y="2747880"/>
              <a:ext cx="360" cy="219600"/>
            </a:xfrm>
            <a:custGeom>
              <a:avLst/>
              <a:gdLst/>
              <a:ahLst/>
              <a:rect l="l" t="t" r="r" b="b"/>
              <a:pathLst>
                <a:path w="1" h="10474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1" name="Group 385"/>
          <p:cNvGrpSpPr/>
          <p:nvPr/>
        </p:nvGrpSpPr>
        <p:grpSpPr>
          <a:xfrm>
            <a:off x="1523880" y="3730680"/>
            <a:ext cx="255960" cy="414000"/>
            <a:chOff x="1523880" y="3730680"/>
            <a:chExt cx="255960" cy="414000"/>
          </a:xfrm>
        </p:grpSpPr>
        <p:sp>
          <p:nvSpPr>
            <p:cNvPr id="922" name="CustomShape 386"/>
            <p:cNvSpPr/>
            <p:nvPr/>
          </p:nvSpPr>
          <p:spPr>
            <a:xfrm>
              <a:off x="1684080" y="3926520"/>
              <a:ext cx="95760" cy="95760"/>
            </a:xfrm>
            <a:custGeom>
              <a:avLst/>
              <a:gdLst/>
              <a:ahLst/>
              <a:rect l="l" t="t" r="r" b="b"/>
              <a:pathLst>
                <a:path w="4580" h="4579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387"/>
            <p:cNvSpPr/>
            <p:nvPr/>
          </p:nvSpPr>
          <p:spPr>
            <a:xfrm>
              <a:off x="1523880" y="3943080"/>
              <a:ext cx="131040" cy="131040"/>
            </a:xfrm>
            <a:custGeom>
              <a:avLst/>
              <a:gdLst/>
              <a:ahLst/>
              <a:rect l="l" t="t" r="r" b="b"/>
              <a:pathLst>
                <a:path w="6260" h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388"/>
            <p:cNvSpPr/>
            <p:nvPr/>
          </p:nvSpPr>
          <p:spPr>
            <a:xfrm>
              <a:off x="1569240" y="3730680"/>
              <a:ext cx="200880" cy="198360"/>
            </a:xfrm>
            <a:custGeom>
              <a:avLst/>
              <a:gdLst/>
              <a:ahLst/>
              <a:rect l="l" t="t" r="r" b="b"/>
              <a:pathLst>
                <a:path w="9572" h="945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389"/>
            <p:cNvSpPr/>
            <p:nvPr/>
          </p:nvSpPr>
          <p:spPr>
            <a:xfrm>
              <a:off x="1669680" y="3929040"/>
              <a:ext cx="360" cy="215640"/>
            </a:xfrm>
            <a:custGeom>
              <a:avLst/>
              <a:gdLst/>
              <a:ahLst/>
              <a:rect l="l" t="t" r="r" b="b"/>
              <a:pathLst>
                <a:path w="1" h="10279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390"/>
            <p:cNvSpPr/>
            <p:nvPr/>
          </p:nvSpPr>
          <p:spPr>
            <a:xfrm>
              <a:off x="1645920" y="3807360"/>
              <a:ext cx="46800" cy="46800"/>
            </a:xfrm>
            <a:custGeom>
              <a:avLst/>
              <a:gdLst/>
              <a:ahLst/>
              <a:rect l="l" t="t" r="r" b="b"/>
              <a:pathLst>
                <a:path w="2242" h="2241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391"/>
            <p:cNvSpPr/>
            <p:nvPr/>
          </p:nvSpPr>
          <p:spPr>
            <a:xfrm>
              <a:off x="1565640" y="3984840"/>
              <a:ext cx="72720" cy="72720"/>
            </a:xfrm>
            <a:custGeom>
              <a:avLst/>
              <a:gdLst/>
              <a:ahLst/>
              <a:rect l="l" t="t" r="r" b="b"/>
              <a:pathLst>
                <a:path w="3484" h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392"/>
            <p:cNvSpPr/>
            <p:nvPr/>
          </p:nvSpPr>
          <p:spPr>
            <a:xfrm>
              <a:off x="1696680" y="3963960"/>
              <a:ext cx="45720" cy="45720"/>
            </a:xfrm>
            <a:custGeom>
              <a:avLst/>
              <a:gdLst/>
              <a:ahLst/>
              <a:rect l="l" t="t" r="r" b="b"/>
              <a:pathLst>
                <a:path w="2193" h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roup 393"/>
          <p:cNvGrpSpPr/>
          <p:nvPr/>
        </p:nvGrpSpPr>
        <p:grpSpPr>
          <a:xfrm>
            <a:off x="2067840" y="3759840"/>
            <a:ext cx="309240" cy="391320"/>
            <a:chOff x="2067840" y="3759840"/>
            <a:chExt cx="309240" cy="391320"/>
          </a:xfrm>
        </p:grpSpPr>
        <p:sp>
          <p:nvSpPr>
            <p:cNvPr id="930" name="CustomShape 394"/>
            <p:cNvSpPr/>
            <p:nvPr/>
          </p:nvSpPr>
          <p:spPr>
            <a:xfrm>
              <a:off x="2067840" y="4038480"/>
              <a:ext cx="309240" cy="112680"/>
            </a:xfrm>
            <a:custGeom>
              <a:avLst/>
              <a:gdLst/>
              <a:ahLst/>
              <a:rect l="l" t="t" r="r" b="b"/>
              <a:pathLst>
                <a:path w="14736" h="5384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395"/>
            <p:cNvSpPr/>
            <p:nvPr/>
          </p:nvSpPr>
          <p:spPr>
            <a:xfrm>
              <a:off x="2222280" y="3759840"/>
              <a:ext cx="360" cy="291240"/>
            </a:xfrm>
            <a:custGeom>
              <a:avLst/>
              <a:gdLst/>
              <a:ahLst/>
              <a:rect l="l" t="t" r="r" b="b"/>
              <a:pathLst>
                <a:path w="1" h="13883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396"/>
            <p:cNvSpPr/>
            <p:nvPr/>
          </p:nvSpPr>
          <p:spPr>
            <a:xfrm>
              <a:off x="2235600" y="3765960"/>
              <a:ext cx="95760" cy="95760"/>
            </a:xfrm>
            <a:custGeom>
              <a:avLst/>
              <a:gdLst/>
              <a:ahLst/>
              <a:rect l="l" t="t" r="r" b="b"/>
              <a:pathLst>
                <a:path w="4579" h="458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397"/>
            <p:cNvSpPr/>
            <p:nvPr/>
          </p:nvSpPr>
          <p:spPr>
            <a:xfrm>
              <a:off x="2248560" y="3803400"/>
              <a:ext cx="45720" cy="45720"/>
            </a:xfrm>
            <a:custGeom>
              <a:avLst/>
              <a:gdLst/>
              <a:ahLst/>
              <a:rect l="l" t="t" r="r" b="b"/>
              <a:pathLst>
                <a:path w="2193" h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398"/>
            <p:cNvSpPr/>
            <p:nvPr/>
          </p:nvSpPr>
          <p:spPr>
            <a:xfrm>
              <a:off x="2076840" y="3850920"/>
              <a:ext cx="131040" cy="131040"/>
            </a:xfrm>
            <a:custGeom>
              <a:avLst/>
              <a:gdLst/>
              <a:ahLst/>
              <a:rect l="l" t="t" r="r" b="b"/>
              <a:pathLst>
                <a:path w="6260" h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399"/>
            <p:cNvSpPr/>
            <p:nvPr/>
          </p:nvSpPr>
          <p:spPr>
            <a:xfrm>
              <a:off x="2118960" y="3892680"/>
              <a:ext cx="72720" cy="72720"/>
            </a:xfrm>
            <a:custGeom>
              <a:avLst/>
              <a:gdLst/>
              <a:ahLst/>
              <a:rect l="l" t="t" r="r" b="b"/>
              <a:pathLst>
                <a:path w="3484" h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6" name="Group 400"/>
          <p:cNvGrpSpPr/>
          <p:nvPr/>
        </p:nvGrpSpPr>
        <p:grpSpPr>
          <a:xfrm>
            <a:off x="5436000" y="3750120"/>
            <a:ext cx="342360" cy="383400"/>
            <a:chOff x="5436000" y="3750120"/>
            <a:chExt cx="342360" cy="383400"/>
          </a:xfrm>
        </p:grpSpPr>
        <p:sp>
          <p:nvSpPr>
            <p:cNvPr id="937" name="CustomShape 401"/>
            <p:cNvSpPr/>
            <p:nvPr/>
          </p:nvSpPr>
          <p:spPr>
            <a:xfrm>
              <a:off x="5436000" y="4076640"/>
              <a:ext cx="342360" cy="11880"/>
            </a:xfrm>
            <a:custGeom>
              <a:avLst/>
              <a:gdLst/>
              <a:ahLst/>
              <a:rect l="l" t="t" r="r" b="b"/>
              <a:pathLst>
                <a:path w="16318" h="585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402"/>
            <p:cNvSpPr/>
            <p:nvPr/>
          </p:nvSpPr>
          <p:spPr>
            <a:xfrm>
              <a:off x="5436000" y="4101120"/>
              <a:ext cx="342360" cy="11880"/>
            </a:xfrm>
            <a:custGeom>
              <a:avLst/>
              <a:gdLst/>
              <a:ahLst/>
              <a:rect l="l" t="t" r="r" b="b"/>
              <a:pathLst>
                <a:path w="16318" h="585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403"/>
            <p:cNvSpPr/>
            <p:nvPr/>
          </p:nvSpPr>
          <p:spPr>
            <a:xfrm>
              <a:off x="5436000" y="4121640"/>
              <a:ext cx="342360" cy="11880"/>
            </a:xfrm>
            <a:custGeom>
              <a:avLst/>
              <a:gdLst/>
              <a:ahLst/>
              <a:rect l="l" t="t" r="r" b="b"/>
              <a:pathLst>
                <a:path w="16318" h="585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404"/>
            <p:cNvSpPr/>
            <p:nvPr/>
          </p:nvSpPr>
          <p:spPr>
            <a:xfrm>
              <a:off x="5461200" y="3750120"/>
              <a:ext cx="293040" cy="316080"/>
            </a:xfrm>
            <a:custGeom>
              <a:avLst/>
              <a:gdLst/>
              <a:ahLst/>
              <a:rect l="l" t="t" r="r" b="b"/>
              <a:pathLst>
                <a:path w="13956" h="15052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405"/>
            <p:cNvSpPr/>
            <p:nvPr/>
          </p:nvSpPr>
          <p:spPr>
            <a:xfrm>
              <a:off x="5572800" y="3870360"/>
              <a:ext cx="12960" cy="23040"/>
            </a:xfrm>
            <a:custGeom>
              <a:avLst/>
              <a:gdLst/>
              <a:ahLst/>
              <a:rect l="l" t="t" r="r" b="b"/>
              <a:pathLst>
                <a:path w="634" h="1122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406"/>
            <p:cNvSpPr/>
            <p:nvPr/>
          </p:nvSpPr>
          <p:spPr>
            <a:xfrm>
              <a:off x="5628960" y="3870360"/>
              <a:ext cx="12960" cy="23040"/>
            </a:xfrm>
            <a:custGeom>
              <a:avLst/>
              <a:gdLst/>
              <a:ahLst/>
              <a:rect l="l" t="t" r="r" b="b"/>
              <a:pathLst>
                <a:path w="635" h="1122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407"/>
            <p:cNvSpPr/>
            <p:nvPr/>
          </p:nvSpPr>
          <p:spPr>
            <a:xfrm>
              <a:off x="5491800" y="3838680"/>
              <a:ext cx="231120" cy="45720"/>
            </a:xfrm>
            <a:custGeom>
              <a:avLst/>
              <a:gdLst/>
              <a:ahLst/>
              <a:rect l="l" t="t" r="r" b="b"/>
              <a:pathLst>
                <a:path w="11010" h="2193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408"/>
            <p:cNvSpPr/>
            <p:nvPr/>
          </p:nvSpPr>
          <p:spPr>
            <a:xfrm>
              <a:off x="5511960" y="3811320"/>
              <a:ext cx="191160" cy="30960"/>
            </a:xfrm>
            <a:custGeom>
              <a:avLst/>
              <a:gdLst/>
              <a:ahLst/>
              <a:rect l="l" t="t" r="r" b="b"/>
              <a:pathLst>
                <a:path w="9110" h="1486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409"/>
            <p:cNvSpPr/>
            <p:nvPr/>
          </p:nvSpPr>
          <p:spPr>
            <a:xfrm>
              <a:off x="5607720" y="3838680"/>
              <a:ext cx="360" cy="122040"/>
            </a:xfrm>
            <a:custGeom>
              <a:avLst/>
              <a:gdLst/>
              <a:ahLst/>
              <a:rect l="l" t="t" r="r" b="b"/>
              <a:pathLst>
                <a:path w="1" h="5822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6" name="Group 410"/>
          <p:cNvGrpSpPr/>
          <p:nvPr/>
        </p:nvGrpSpPr>
        <p:grpSpPr>
          <a:xfrm>
            <a:off x="4251240" y="4291920"/>
            <a:ext cx="452520" cy="433440"/>
            <a:chOff x="4251240" y="4291920"/>
            <a:chExt cx="452520" cy="433440"/>
          </a:xfrm>
        </p:grpSpPr>
        <p:sp>
          <p:nvSpPr>
            <p:cNvPr id="947" name="CustomShape 411"/>
            <p:cNvSpPr/>
            <p:nvPr/>
          </p:nvSpPr>
          <p:spPr>
            <a:xfrm>
              <a:off x="4591080" y="4291920"/>
              <a:ext cx="74880" cy="74880"/>
            </a:xfrm>
            <a:custGeom>
              <a:avLst/>
              <a:gdLst/>
              <a:ahLst/>
              <a:rect l="l" t="t" r="r" b="b"/>
              <a:pathLst>
                <a:path w="3581" h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412"/>
            <p:cNvSpPr/>
            <p:nvPr/>
          </p:nvSpPr>
          <p:spPr>
            <a:xfrm>
              <a:off x="4326480" y="4313880"/>
              <a:ext cx="74520" cy="74520"/>
            </a:xfrm>
            <a:custGeom>
              <a:avLst/>
              <a:gdLst/>
              <a:ahLst/>
              <a:rect l="l" t="t" r="r" b="b"/>
              <a:pathLst>
                <a:path w="3557" h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413"/>
            <p:cNvSpPr/>
            <p:nvPr/>
          </p:nvSpPr>
          <p:spPr>
            <a:xfrm>
              <a:off x="4251240" y="4544640"/>
              <a:ext cx="74880" cy="74880"/>
            </a:xfrm>
            <a:custGeom>
              <a:avLst/>
              <a:gdLst/>
              <a:ahLst/>
              <a:rect l="l" t="t" r="r" b="b"/>
              <a:pathLst>
                <a:path w="3581" h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414"/>
            <p:cNvSpPr/>
            <p:nvPr/>
          </p:nvSpPr>
          <p:spPr>
            <a:xfrm>
              <a:off x="4436280" y="4651560"/>
              <a:ext cx="74520" cy="73800"/>
            </a:xfrm>
            <a:custGeom>
              <a:avLst/>
              <a:gdLst/>
              <a:ahLst/>
              <a:rect l="l" t="t" r="r" b="b"/>
              <a:pathLst>
                <a:path w="3557" h="3533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415"/>
            <p:cNvSpPr/>
            <p:nvPr/>
          </p:nvSpPr>
          <p:spPr>
            <a:xfrm>
              <a:off x="4629240" y="4488840"/>
              <a:ext cx="74520" cy="74880"/>
            </a:xfrm>
            <a:custGeom>
              <a:avLst/>
              <a:gdLst/>
              <a:ahLst/>
              <a:rect l="l" t="t" r="r" b="b"/>
              <a:pathLst>
                <a:path w="3557" h="3581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416"/>
            <p:cNvSpPr/>
            <p:nvPr/>
          </p:nvSpPr>
          <p:spPr>
            <a:xfrm>
              <a:off x="4401360" y="4423680"/>
              <a:ext cx="158400" cy="158760"/>
            </a:xfrm>
            <a:custGeom>
              <a:avLst/>
              <a:gdLst/>
              <a:ahLst/>
              <a:rect l="l" t="t" r="r" b="b"/>
              <a:pathLst>
                <a:path w="7551" h="7576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417"/>
            <p:cNvSpPr/>
            <p:nvPr/>
          </p:nvSpPr>
          <p:spPr>
            <a:xfrm>
              <a:off x="4363920" y="4351320"/>
              <a:ext cx="68400" cy="88560"/>
            </a:xfrm>
            <a:custGeom>
              <a:avLst/>
              <a:gdLst/>
              <a:ahLst/>
              <a:rect l="l" t="t" r="r" b="b"/>
              <a:pathLst>
                <a:path w="3264" h="4239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418"/>
            <p:cNvSpPr/>
            <p:nvPr/>
          </p:nvSpPr>
          <p:spPr>
            <a:xfrm>
              <a:off x="4532400" y="4329720"/>
              <a:ext cx="96480" cy="112320"/>
            </a:xfrm>
            <a:custGeom>
              <a:avLst/>
              <a:gdLst/>
              <a:ahLst/>
              <a:rect l="l" t="t" r="r" b="b"/>
              <a:pathLst>
                <a:path w="4604" h="5359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419"/>
            <p:cNvSpPr/>
            <p:nvPr/>
          </p:nvSpPr>
          <p:spPr>
            <a:xfrm>
              <a:off x="4559400" y="4512960"/>
              <a:ext cx="106560" cy="13320"/>
            </a:xfrm>
            <a:custGeom>
              <a:avLst/>
              <a:gdLst/>
              <a:ahLst/>
              <a:rect l="l" t="t" r="r" b="b"/>
              <a:pathLst>
                <a:path w="5091" h="659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420"/>
            <p:cNvSpPr/>
            <p:nvPr/>
          </p:nvSpPr>
          <p:spPr>
            <a:xfrm>
              <a:off x="4473360" y="4582080"/>
              <a:ext cx="3600" cy="106200"/>
            </a:xfrm>
            <a:custGeom>
              <a:avLst/>
              <a:gdLst/>
              <a:ahLst/>
              <a:rect l="l" t="t" r="r" b="b"/>
              <a:pathLst>
                <a:path w="196" h="5067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421"/>
            <p:cNvSpPr/>
            <p:nvPr/>
          </p:nvSpPr>
          <p:spPr>
            <a:xfrm>
              <a:off x="4288680" y="4533480"/>
              <a:ext cx="118440" cy="48960"/>
            </a:xfrm>
            <a:custGeom>
              <a:avLst/>
              <a:gdLst/>
              <a:ahLst/>
              <a:rect l="l" t="t" r="r" b="b"/>
              <a:pathLst>
                <a:path w="5651" h="234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8" name="Group 422"/>
          <p:cNvGrpSpPr/>
          <p:nvPr/>
        </p:nvGrpSpPr>
        <p:grpSpPr>
          <a:xfrm>
            <a:off x="3682440" y="4299480"/>
            <a:ext cx="460080" cy="418680"/>
            <a:chOff x="3682440" y="4299480"/>
            <a:chExt cx="460080" cy="418680"/>
          </a:xfrm>
        </p:grpSpPr>
        <p:sp>
          <p:nvSpPr>
            <p:cNvPr id="959" name="CustomShape 423"/>
            <p:cNvSpPr/>
            <p:nvPr/>
          </p:nvSpPr>
          <p:spPr>
            <a:xfrm>
              <a:off x="3728880" y="4517280"/>
              <a:ext cx="366480" cy="200880"/>
            </a:xfrm>
            <a:custGeom>
              <a:avLst/>
              <a:gdLst/>
              <a:ahLst/>
              <a:rect l="l" t="t" r="r" b="b"/>
              <a:pathLst>
                <a:path w="17464" h="9573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424"/>
            <p:cNvSpPr/>
            <p:nvPr/>
          </p:nvSpPr>
          <p:spPr>
            <a:xfrm>
              <a:off x="3729600" y="4299480"/>
              <a:ext cx="366120" cy="105120"/>
            </a:xfrm>
            <a:custGeom>
              <a:avLst/>
              <a:gdLst/>
              <a:ahLst/>
              <a:rect l="l" t="t" r="r" b="b"/>
              <a:pathLst>
                <a:path w="17439" h="5018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425"/>
            <p:cNvSpPr/>
            <p:nvPr/>
          </p:nvSpPr>
          <p:spPr>
            <a:xfrm>
              <a:off x="3682440" y="4404960"/>
              <a:ext cx="230040" cy="189360"/>
            </a:xfrm>
            <a:custGeom>
              <a:avLst/>
              <a:gdLst/>
              <a:ahLst/>
              <a:rect l="l" t="t" r="r" b="b"/>
              <a:pathLst>
                <a:path w="10961" h="9037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426"/>
            <p:cNvSpPr/>
            <p:nvPr/>
          </p:nvSpPr>
          <p:spPr>
            <a:xfrm>
              <a:off x="3912480" y="4404960"/>
              <a:ext cx="230040" cy="189360"/>
            </a:xfrm>
            <a:custGeom>
              <a:avLst/>
              <a:gdLst/>
              <a:ahLst/>
              <a:rect l="l" t="t" r="r" b="b"/>
              <a:pathLst>
                <a:path w="10961" h="9037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427"/>
            <p:cNvSpPr/>
            <p:nvPr/>
          </p:nvSpPr>
          <p:spPr>
            <a:xfrm>
              <a:off x="3912480" y="4509360"/>
              <a:ext cx="360" cy="208440"/>
            </a:xfrm>
            <a:custGeom>
              <a:avLst/>
              <a:gdLst/>
              <a:ahLst/>
              <a:rect l="l" t="t" r="r" b="b"/>
              <a:pathLst>
                <a:path w="1" h="9938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4" name="Group 428"/>
          <p:cNvGrpSpPr/>
          <p:nvPr/>
        </p:nvGrpSpPr>
        <p:grpSpPr>
          <a:xfrm>
            <a:off x="299520" y="4390200"/>
            <a:ext cx="444960" cy="245880"/>
            <a:chOff x="299520" y="4390200"/>
            <a:chExt cx="444960" cy="245880"/>
          </a:xfrm>
        </p:grpSpPr>
        <p:sp>
          <p:nvSpPr>
            <p:cNvPr id="965" name="CustomShape 429"/>
            <p:cNvSpPr/>
            <p:nvPr/>
          </p:nvSpPr>
          <p:spPr>
            <a:xfrm>
              <a:off x="384480" y="4395240"/>
              <a:ext cx="228600" cy="155880"/>
            </a:xfrm>
            <a:custGeom>
              <a:avLst/>
              <a:gdLst/>
              <a:ahLst/>
              <a:rect l="l" t="t" r="r" b="b"/>
              <a:pathLst>
                <a:path w="10888" h="7429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430"/>
            <p:cNvSpPr/>
            <p:nvPr/>
          </p:nvSpPr>
          <p:spPr>
            <a:xfrm>
              <a:off x="597600" y="4390200"/>
              <a:ext cx="61920" cy="160920"/>
            </a:xfrm>
            <a:custGeom>
              <a:avLst/>
              <a:gdLst/>
              <a:ahLst/>
              <a:rect l="l" t="t" r="r" b="b"/>
              <a:pathLst>
                <a:path w="2972" h="7673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431"/>
            <p:cNvSpPr/>
            <p:nvPr/>
          </p:nvSpPr>
          <p:spPr>
            <a:xfrm>
              <a:off x="299520" y="4466520"/>
              <a:ext cx="169560" cy="169560"/>
            </a:xfrm>
            <a:custGeom>
              <a:avLst/>
              <a:gdLst/>
              <a:ahLst/>
              <a:rect l="l" t="t" r="r" b="b"/>
              <a:pathLst>
                <a:path w="8087" h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432"/>
            <p:cNvSpPr/>
            <p:nvPr/>
          </p:nvSpPr>
          <p:spPr>
            <a:xfrm>
              <a:off x="574920" y="4466520"/>
              <a:ext cx="169560" cy="169560"/>
            </a:xfrm>
            <a:custGeom>
              <a:avLst/>
              <a:gdLst/>
              <a:ahLst/>
              <a:rect l="l" t="t" r="r" b="b"/>
              <a:pathLst>
                <a:path w="8087" h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433"/>
            <p:cNvSpPr/>
            <p:nvPr/>
          </p:nvSpPr>
          <p:spPr>
            <a:xfrm>
              <a:off x="420840" y="4390200"/>
              <a:ext cx="72360" cy="5760"/>
            </a:xfrm>
            <a:custGeom>
              <a:avLst/>
              <a:gdLst/>
              <a:ahLst/>
              <a:rect l="l" t="t" r="r" b="b"/>
              <a:pathLst>
                <a:path w="3460" h="293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434"/>
            <p:cNvSpPr/>
            <p:nvPr/>
          </p:nvSpPr>
          <p:spPr>
            <a:xfrm>
              <a:off x="644040" y="4535640"/>
              <a:ext cx="30960" cy="30960"/>
            </a:xfrm>
            <a:custGeom>
              <a:avLst/>
              <a:gdLst/>
              <a:ahLst/>
              <a:rect l="l" t="t" r="r" b="b"/>
              <a:pathLst>
                <a:path w="1487" h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435"/>
            <p:cNvSpPr/>
            <p:nvPr/>
          </p:nvSpPr>
          <p:spPr>
            <a:xfrm>
              <a:off x="369360" y="4535640"/>
              <a:ext cx="30960" cy="30960"/>
            </a:xfrm>
            <a:custGeom>
              <a:avLst/>
              <a:gdLst/>
              <a:ahLst/>
              <a:rect l="l" t="t" r="r" b="b"/>
              <a:pathLst>
                <a:path w="1487" h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24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2" name="Group 436"/>
          <p:cNvGrpSpPr/>
          <p:nvPr/>
        </p:nvGrpSpPr>
        <p:grpSpPr>
          <a:xfrm>
            <a:off x="7243920" y="2184480"/>
            <a:ext cx="433800" cy="422280"/>
            <a:chOff x="7243920" y="2184480"/>
            <a:chExt cx="433800" cy="422280"/>
          </a:xfrm>
        </p:grpSpPr>
        <p:sp>
          <p:nvSpPr>
            <p:cNvPr id="973" name="CustomShape 437"/>
            <p:cNvSpPr/>
            <p:nvPr/>
          </p:nvSpPr>
          <p:spPr>
            <a:xfrm>
              <a:off x="7243920" y="2184480"/>
              <a:ext cx="433800" cy="422280"/>
            </a:xfrm>
            <a:custGeom>
              <a:avLst/>
              <a:gdLst/>
              <a:ahLst/>
              <a:rect l="l" t="t" r="r" b="b"/>
              <a:pathLst>
                <a:path w="20654" h="20118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438"/>
            <p:cNvSpPr/>
            <p:nvPr/>
          </p:nvSpPr>
          <p:spPr>
            <a:xfrm>
              <a:off x="7319520" y="2254320"/>
              <a:ext cx="282240" cy="282240"/>
            </a:xfrm>
            <a:custGeom>
              <a:avLst/>
              <a:gdLst/>
              <a:ahLst/>
              <a:rect l="l" t="t" r="r" b="b"/>
              <a:pathLst>
                <a:path w="13445" h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roup 439"/>
          <p:cNvGrpSpPr/>
          <p:nvPr/>
        </p:nvGrpSpPr>
        <p:grpSpPr>
          <a:xfrm>
            <a:off x="6359760" y="2890440"/>
            <a:ext cx="1079280" cy="1051200"/>
            <a:chOff x="6359760" y="2890440"/>
            <a:chExt cx="1079280" cy="1051200"/>
          </a:xfrm>
        </p:grpSpPr>
        <p:sp>
          <p:nvSpPr>
            <p:cNvPr id="976" name="CustomShape 440"/>
            <p:cNvSpPr/>
            <p:nvPr/>
          </p:nvSpPr>
          <p:spPr>
            <a:xfrm>
              <a:off x="6359760" y="2890440"/>
              <a:ext cx="1079280" cy="1051200"/>
            </a:xfrm>
            <a:custGeom>
              <a:avLst/>
              <a:gdLst/>
              <a:ahLst/>
              <a:rect l="l" t="t" r="r" b="b"/>
              <a:pathLst>
                <a:path w="20654" h="20118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w="9360">
              <a:solidFill>
                <a:srgbClr val="ffff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441"/>
            <p:cNvSpPr/>
            <p:nvPr/>
          </p:nvSpPr>
          <p:spPr>
            <a:xfrm>
              <a:off x="6548400" y="3064680"/>
              <a:ext cx="702360" cy="702360"/>
            </a:xfrm>
            <a:custGeom>
              <a:avLst/>
              <a:gdLst/>
              <a:ahLst/>
              <a:rect l="l" t="t" r="r" b="b"/>
              <a:pathLst>
                <a:path w="13445" h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w="9360">
              <a:solidFill>
                <a:srgbClr val="ffff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8" name="Group 442"/>
          <p:cNvGrpSpPr/>
          <p:nvPr/>
        </p:nvGrpSpPr>
        <p:grpSpPr>
          <a:xfrm>
            <a:off x="6360120" y="2184480"/>
            <a:ext cx="433800" cy="422280"/>
            <a:chOff x="6360120" y="2184480"/>
            <a:chExt cx="433800" cy="422280"/>
          </a:xfrm>
        </p:grpSpPr>
        <p:sp>
          <p:nvSpPr>
            <p:cNvPr id="979" name="CustomShape 443"/>
            <p:cNvSpPr/>
            <p:nvPr/>
          </p:nvSpPr>
          <p:spPr>
            <a:xfrm>
              <a:off x="6360120" y="2184480"/>
              <a:ext cx="433800" cy="422280"/>
            </a:xfrm>
            <a:custGeom>
              <a:avLst/>
              <a:gdLst/>
              <a:ahLst/>
              <a:rect l="l" t="t" r="r" b="b"/>
              <a:pathLst>
                <a:path w="20654" h="20118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444"/>
            <p:cNvSpPr/>
            <p:nvPr/>
          </p:nvSpPr>
          <p:spPr>
            <a:xfrm>
              <a:off x="6435720" y="2254320"/>
              <a:ext cx="282240" cy="282240"/>
            </a:xfrm>
            <a:custGeom>
              <a:avLst/>
              <a:gdLst/>
              <a:ahLst/>
              <a:rect l="l" t="t" r="r" b="b"/>
              <a:pathLst>
                <a:path w="13445" h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1" name="CustomShape 445"/>
          <p:cNvSpPr/>
          <p:nvPr/>
        </p:nvSpPr>
        <p:spPr>
          <a:xfrm>
            <a:off x="7436160" y="2420640"/>
            <a:ext cx="401760" cy="226800"/>
          </a:xfrm>
          <a:custGeom>
            <a:avLst/>
            <a:gdLst/>
            <a:ahLst/>
            <a:rect l="l" t="t" r="r" b="b"/>
            <a:pathLst>
              <a:path w="19144" h="1081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60">
            <a:solidFill>
              <a:srgbClr val="7dffb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446"/>
          <p:cNvSpPr/>
          <p:nvPr/>
        </p:nvSpPr>
        <p:spPr>
          <a:xfrm>
            <a:off x="6552360" y="2420640"/>
            <a:ext cx="401760" cy="226800"/>
          </a:xfrm>
          <a:custGeom>
            <a:avLst/>
            <a:gdLst/>
            <a:ahLst/>
            <a:rect l="l" t="t" r="r" b="b"/>
            <a:pathLst>
              <a:path w="19144" h="1081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240">
            <a:solidFill>
              <a:srgbClr val="7dffb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447"/>
          <p:cNvSpPr/>
          <p:nvPr/>
        </p:nvSpPr>
        <p:spPr>
          <a:xfrm>
            <a:off x="6837840" y="3478320"/>
            <a:ext cx="1000080" cy="564840"/>
          </a:xfrm>
          <a:custGeom>
            <a:avLst/>
            <a:gdLst/>
            <a:ahLst/>
            <a:rect l="l" t="t" r="r" b="b"/>
            <a:pathLst>
              <a:path w="19144" h="1081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w="9360">
            <a:solidFill>
              <a:srgbClr val="7dffb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TextShape 448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000DE47-36E3-403B-B2BD-2809FFCF1333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85" name="TextShape 449"/>
          <p:cNvSpPr txBox="1"/>
          <p:nvPr/>
        </p:nvSpPr>
        <p:spPr>
          <a:xfrm>
            <a:off x="6248520" y="31212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SlidesCarnival icons are editable shapes. </a:t>
            </a:r>
            <a:br/>
            <a:br/>
            <a:r>
              <a:rPr b="0" lang="en-US" sz="1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This means that you can: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spcBef>
                <a:spcPts val="601"/>
              </a:spcBef>
              <a:buClr>
                <a:srgbClr val="7dffb1"/>
              </a:buClr>
              <a:buFont typeface="Titillium Web Light"/>
              <a:buChar char="▰"/>
            </a:pPr>
            <a:r>
              <a:rPr b="0" lang="en-US" sz="1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Resize them without losing quality.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7dffb1"/>
              </a:buClr>
              <a:buFont typeface="Titillium Web Light"/>
              <a:buChar char="▰"/>
            </a:pPr>
            <a:r>
              <a:rPr b="0" lang="en-US" sz="1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Change fill color and opacity.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7dffb1"/>
              </a:buClr>
              <a:buFont typeface="Titillium Web Light"/>
              <a:buChar char="▰"/>
            </a:pPr>
            <a:r>
              <a:rPr b="0" lang="en-US" sz="1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Change line color, width and style.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Isn’t that nice? :)</a:t>
            </a:r>
            <a:br/>
            <a:br/>
            <a:r>
              <a:rPr b="0" lang="en-US" sz="1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Examples:</a:t>
            </a:r>
            <a:br/>
            <a:br/>
            <a:br/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CustomShape 1"/>
          <p:cNvSpPr/>
          <p:nvPr/>
        </p:nvSpPr>
        <p:spPr>
          <a:xfrm>
            <a:off x="731880" y="2374200"/>
            <a:ext cx="732708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0037b3"/>
                </a:solidFill>
                <a:latin typeface="Titillium Web"/>
                <a:ea typeface="Titillium Web"/>
              </a:rPr>
              <a:t> </a:t>
            </a:r>
            <a:r>
              <a:rPr b="0" lang="en-US" sz="2400" spc="-1" strike="noStrike">
                <a:solidFill>
                  <a:srgbClr val="0037b3"/>
                </a:solidFill>
                <a:latin typeface="Titillium Web"/>
                <a:ea typeface="Titillium Web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7" name="CustomShape 2"/>
          <p:cNvSpPr/>
          <p:nvPr/>
        </p:nvSpPr>
        <p:spPr>
          <a:xfrm>
            <a:off x="5727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7dffb1"/>
                </a:solidFill>
                <a:latin typeface="Arial"/>
                <a:ea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8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304614F-E4AD-446C-A572-C075B8292D00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89" name="TextShape 4"/>
          <p:cNvSpPr txBox="1"/>
          <p:nvPr/>
        </p:nvSpPr>
        <p:spPr>
          <a:xfrm>
            <a:off x="2200680" y="856440"/>
            <a:ext cx="648612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Now you can use any emoji as an icon!</a:t>
            </a:r>
            <a:br/>
            <a:r>
              <a:rPr b="0" lang="en-US" sz="1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And of course it resizes without losing quality and you can change the color.</a:t>
            </a:r>
            <a:br/>
            <a:br/>
            <a:r>
              <a:rPr b="0" lang="en-US" sz="1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How? Follow Google instructions </a:t>
            </a:r>
            <a:r>
              <a:rPr b="0" lang="en-US" sz="1400" spc="-1" strike="noStrike" u="sng">
                <a:solidFill>
                  <a:srgbClr val="1155cc"/>
                </a:solidFill>
                <a:uFillTx/>
                <a:latin typeface="Titillium Web Light"/>
                <a:ea typeface="Titillium Web Light"/>
                <a:hlinkClick r:id="rId1"/>
              </a:rPr>
              <a:t>https://twitter.com/googledocs/status/730087240156643328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685800" y="440280"/>
            <a:ext cx="43603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HELLO!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685800" y="1639800"/>
            <a:ext cx="4360320" cy="31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I am Jayden Smith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 am here because I love to give presentations.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 can find me at @username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571CC4F-9C5C-4252-94F2-6AD38818EB0F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85800" y="1583280"/>
            <a:ext cx="57967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1.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TRANSITION HEADLINE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685800" y="2840040"/>
            <a:ext cx="5796720" cy="46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Let’s start with the first set of slides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457200" y="43452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THIS IS A SLIDE TITLE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457200" y="1428840"/>
            <a:ext cx="6025320" cy="314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7dffb1"/>
              </a:buClr>
              <a:buFont typeface="Titillium Web Light"/>
              <a:buChar char="▰"/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Here you have a list of items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7dffb1"/>
              </a:buClr>
              <a:buFont typeface="Titillium Web Light"/>
              <a:buChar char="▰"/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And some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7dffb1"/>
              </a:buClr>
              <a:buFont typeface="Titillium Web Light"/>
              <a:buChar char="▰"/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But remember not to overload your slides with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Your audience will listen to you or read the content, but won’t do both.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39941FC-95BF-453E-BF14-772480526346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1318680" y="1036080"/>
            <a:ext cx="5163480" cy="366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Quotations are commonly printed as a means of inspiration and to invoke philosophical thoughts from the reader.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534A1E4-226D-4718-9DD2-9F7DAA4F3BD2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685800" y="2574000"/>
            <a:ext cx="52783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BIG CONCEPT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685800" y="3716280"/>
            <a:ext cx="527832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Bring the attention of your audience over a key concept using icons or illustrations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80" name="Group 3"/>
          <p:cNvGrpSpPr/>
          <p:nvPr/>
        </p:nvGrpSpPr>
        <p:grpSpPr>
          <a:xfrm>
            <a:off x="1746000" y="352440"/>
            <a:ext cx="1675080" cy="1675080"/>
            <a:chOff x="1746000" y="352440"/>
            <a:chExt cx="1675080" cy="1675080"/>
          </a:xfrm>
        </p:grpSpPr>
        <p:sp>
          <p:nvSpPr>
            <p:cNvPr id="381" name="CustomShape 4"/>
            <p:cNvSpPr/>
            <p:nvPr/>
          </p:nvSpPr>
          <p:spPr>
            <a:xfrm>
              <a:off x="2366280" y="972720"/>
              <a:ext cx="867600" cy="867600"/>
            </a:xfrm>
            <a:custGeom>
              <a:avLst/>
              <a:gdLst/>
              <a:ah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80">
              <a:solidFill>
                <a:srgbClr val="7dff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5"/>
            <p:cNvSpPr/>
            <p:nvPr/>
          </p:nvSpPr>
          <p:spPr>
            <a:xfrm>
              <a:off x="1746000" y="352440"/>
              <a:ext cx="1675080" cy="1675080"/>
            </a:xfrm>
            <a:custGeom>
              <a:avLst/>
              <a:gdLst/>
              <a:ah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80">
              <a:solidFill>
                <a:srgbClr val="7dff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3" name="Group 6"/>
          <p:cNvGrpSpPr/>
          <p:nvPr/>
        </p:nvGrpSpPr>
        <p:grpSpPr>
          <a:xfrm>
            <a:off x="685800" y="1923120"/>
            <a:ext cx="817560" cy="817560"/>
            <a:chOff x="685800" y="1923120"/>
            <a:chExt cx="817560" cy="817560"/>
          </a:xfrm>
        </p:grpSpPr>
        <p:sp>
          <p:nvSpPr>
            <p:cNvPr id="384" name="CustomShape 7"/>
            <p:cNvSpPr/>
            <p:nvPr/>
          </p:nvSpPr>
          <p:spPr>
            <a:xfrm rot="727800">
              <a:off x="750240" y="1987560"/>
              <a:ext cx="688320" cy="68832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80">
              <a:solidFill>
                <a:srgbClr val="7dff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8"/>
            <p:cNvSpPr/>
            <p:nvPr/>
          </p:nvSpPr>
          <p:spPr>
            <a:xfrm rot="727800">
              <a:off x="732600" y="2472480"/>
              <a:ext cx="113400" cy="1134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80">
              <a:solidFill>
                <a:srgbClr val="7dff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9"/>
            <p:cNvSpPr/>
            <p:nvPr/>
          </p:nvSpPr>
          <p:spPr>
            <a:xfrm rot="727800">
              <a:off x="809280" y="2552040"/>
              <a:ext cx="72720" cy="7272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80">
              <a:solidFill>
                <a:srgbClr val="7dff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0"/>
            <p:cNvSpPr/>
            <p:nvPr/>
          </p:nvSpPr>
          <p:spPr>
            <a:xfrm rot="727800">
              <a:off x="722160" y="2416680"/>
              <a:ext cx="72720" cy="7272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80">
              <a:solidFill>
                <a:srgbClr val="7dff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CustomShape 11"/>
          <p:cNvSpPr/>
          <p:nvPr/>
        </p:nvSpPr>
        <p:spPr>
          <a:xfrm>
            <a:off x="1344600" y="739080"/>
            <a:ext cx="261720" cy="24984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7dffb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2"/>
          <p:cNvSpPr/>
          <p:nvPr/>
        </p:nvSpPr>
        <p:spPr>
          <a:xfrm rot="2697600">
            <a:off x="3070440" y="2018880"/>
            <a:ext cx="397080" cy="3790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7dffb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3"/>
          <p:cNvSpPr/>
          <p:nvPr/>
        </p:nvSpPr>
        <p:spPr>
          <a:xfrm>
            <a:off x="3385080" y="1802520"/>
            <a:ext cx="158760" cy="15192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7dffb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4"/>
          <p:cNvSpPr/>
          <p:nvPr/>
        </p:nvSpPr>
        <p:spPr>
          <a:xfrm rot="1280400">
            <a:off x="1163160" y="1492920"/>
            <a:ext cx="158760" cy="15192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7dffb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Shape 1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892BDB4-5195-43E7-BA9E-599B4B6B6DE0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1428840"/>
            <a:ext cx="2924280" cy="315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White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milk and fresh snow, the color produced by the combination of all the colors of the visible spectrum.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457200" y="43452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YOU CAN ALSO SPLIT YOUR CONTENT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3558240" y="1428840"/>
            <a:ext cx="2924280" cy="315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Black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coal, ebony, and of outer space. It is the darkest color, the result of the absence of or complete absorption of light.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4B9EC2A-8B5B-4B87-B162-11849212DEC8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457200" y="434520"/>
            <a:ext cx="60253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IN TWO OR THREE COLUMNS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457200" y="1428840"/>
            <a:ext cx="1851120" cy="332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gold, butter and ripe lemons. In the spectrum of visible light, yellow is found between green and orange.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2544120" y="1428840"/>
            <a:ext cx="1851120" cy="332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colour of the clear sky and the deep sea. It is located between violet and green on the optical spectrum.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4"/>
          <p:cNvSpPr txBox="1"/>
          <p:nvPr/>
        </p:nvSpPr>
        <p:spPr>
          <a:xfrm>
            <a:off x="4631040" y="1428840"/>
            <a:ext cx="1851120" cy="332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Titillium Web Light"/>
                <a:ea typeface="Titillium Web Light"/>
              </a:rPr>
              <a:t>Is the color of blood, and because of this it has historically been associated with sacrifice, danger and courage.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C629CB5-23F6-4438-B7D0-048BFC316C39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