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58320" cy="1567080"/>
          </a:xfrm>
          <a:prstGeom prst="rect">
            <a:avLst/>
          </a:prstGeom>
        </p:spPr>
        <p:txBody>
          <a:bodyPr lIns="0" rIns="0" tIns="0" bIns="0">
            <a:normAutofit fontScale="9000"/>
          </a:bodyPr>
          <a:p>
            <a:endParaRPr b="0" lang="en-US" sz="3200" spc="-1" strike="noStrike">
              <a:latin typeface="Arial"/>
            </a:endParaRPr>
          </a:p>
        </p:txBody>
      </p:sp>
      <p:sp>
        <p:nvSpPr>
          <p:cNvPr id="26" name="PlaceHolder 3"/>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29"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30"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
        <p:nvSpPr>
          <p:cNvPr id="31" name="PlaceHolder 5"/>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34" name="PlaceHolder 3"/>
          <p:cNvSpPr>
            <a:spLocks noGrp="1"/>
          </p:cNvSpPr>
          <p:nvPr>
            <p:ph type="body"/>
          </p:nvPr>
        </p:nvSpPr>
        <p:spPr>
          <a:xfrm>
            <a:off x="5238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35" name="PlaceHolder 4"/>
          <p:cNvSpPr>
            <a:spLocks noGrp="1"/>
          </p:cNvSpPr>
          <p:nvPr>
            <p:ph type="body"/>
          </p:nvPr>
        </p:nvSpPr>
        <p:spPr>
          <a:xfrm>
            <a:off x="54324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36" name="PlaceHolder 5"/>
          <p:cNvSpPr>
            <a:spLocks noGrp="1"/>
          </p:cNvSpPr>
          <p:nvPr>
            <p:ph type="body"/>
          </p:nvPr>
        </p:nvSpPr>
        <p:spPr>
          <a:xfrm>
            <a:off x="5040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37" name="PlaceHolder 6"/>
          <p:cNvSpPr>
            <a:spLocks noGrp="1"/>
          </p:cNvSpPr>
          <p:nvPr>
            <p:ph type="body"/>
          </p:nvPr>
        </p:nvSpPr>
        <p:spPr>
          <a:xfrm>
            <a:off x="5238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38" name="PlaceHolder 7"/>
          <p:cNvSpPr>
            <a:spLocks noGrp="1"/>
          </p:cNvSpPr>
          <p:nvPr>
            <p:ph type="body"/>
          </p:nvPr>
        </p:nvSpPr>
        <p:spPr>
          <a:xfrm>
            <a:off x="543240" y="3043080"/>
            <a:ext cx="1836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504000" y="-904680"/>
            <a:ext cx="58320" cy="7748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5832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48"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0600"/>
            <a:ext cx="70167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53"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54"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904680"/>
            <a:ext cx="58320" cy="7748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57"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58" name="PlaceHolder 4"/>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61"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62" name="PlaceHolder 4"/>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326600"/>
            <a:ext cx="58320" cy="1567080"/>
          </a:xfrm>
          <a:prstGeom prst="rect">
            <a:avLst/>
          </a:prstGeom>
        </p:spPr>
        <p:txBody>
          <a:bodyPr lIns="0" rIns="0" tIns="0" bIns="0">
            <a:normAutofit fontScale="9000"/>
          </a:bodyPr>
          <a:p>
            <a:endParaRPr b="0" lang="en-US" sz="3200" spc="-1" strike="noStrike">
              <a:latin typeface="Arial"/>
            </a:endParaRPr>
          </a:p>
        </p:txBody>
      </p:sp>
      <p:sp>
        <p:nvSpPr>
          <p:cNvPr id="65" name="PlaceHolder 3"/>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68"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69"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
        <p:nvSpPr>
          <p:cNvPr id="70" name="PlaceHolder 5"/>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73" name="PlaceHolder 3"/>
          <p:cNvSpPr>
            <a:spLocks noGrp="1"/>
          </p:cNvSpPr>
          <p:nvPr>
            <p:ph type="body"/>
          </p:nvPr>
        </p:nvSpPr>
        <p:spPr>
          <a:xfrm>
            <a:off x="5238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74" name="PlaceHolder 4"/>
          <p:cNvSpPr>
            <a:spLocks noGrp="1"/>
          </p:cNvSpPr>
          <p:nvPr>
            <p:ph type="body"/>
          </p:nvPr>
        </p:nvSpPr>
        <p:spPr>
          <a:xfrm>
            <a:off x="54324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75" name="PlaceHolder 5"/>
          <p:cNvSpPr>
            <a:spLocks noGrp="1"/>
          </p:cNvSpPr>
          <p:nvPr>
            <p:ph type="body"/>
          </p:nvPr>
        </p:nvSpPr>
        <p:spPr>
          <a:xfrm>
            <a:off x="5040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76" name="PlaceHolder 6"/>
          <p:cNvSpPr>
            <a:spLocks noGrp="1"/>
          </p:cNvSpPr>
          <p:nvPr>
            <p:ph type="body"/>
          </p:nvPr>
        </p:nvSpPr>
        <p:spPr>
          <a:xfrm>
            <a:off x="5238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77" name="PlaceHolder 7"/>
          <p:cNvSpPr>
            <a:spLocks noGrp="1"/>
          </p:cNvSpPr>
          <p:nvPr>
            <p:ph type="body"/>
          </p:nvPr>
        </p:nvSpPr>
        <p:spPr>
          <a:xfrm>
            <a:off x="543240" y="3043080"/>
            <a:ext cx="1836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subTitle"/>
          </p:nvPr>
        </p:nvSpPr>
        <p:spPr>
          <a:xfrm>
            <a:off x="504000" y="-904680"/>
            <a:ext cx="58320" cy="7748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504000" y="1326600"/>
            <a:ext cx="5832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87"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5832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10600"/>
            <a:ext cx="70167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92"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93"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96"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97" name="PlaceHolder 4"/>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00"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01" name="PlaceHolder 4"/>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58320" cy="1567080"/>
          </a:xfrm>
          <a:prstGeom prst="rect">
            <a:avLst/>
          </a:prstGeom>
        </p:spPr>
        <p:txBody>
          <a:bodyPr lIns="0" rIns="0" tIns="0" bIns="0">
            <a:normAutofit fontScale="9000"/>
          </a:bodyPr>
          <a:p>
            <a:endParaRPr b="0" lang="en-US" sz="3200" spc="-1" strike="noStrike">
              <a:latin typeface="Arial"/>
            </a:endParaRPr>
          </a:p>
        </p:txBody>
      </p:sp>
      <p:sp>
        <p:nvSpPr>
          <p:cNvPr id="104" name="PlaceHolder 3"/>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07"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08"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
        <p:nvSpPr>
          <p:cNvPr id="109" name="PlaceHolder 5"/>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12" name="PlaceHolder 3"/>
          <p:cNvSpPr>
            <a:spLocks noGrp="1"/>
          </p:cNvSpPr>
          <p:nvPr>
            <p:ph type="body"/>
          </p:nvPr>
        </p:nvSpPr>
        <p:spPr>
          <a:xfrm>
            <a:off x="5238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13" name="PlaceHolder 4"/>
          <p:cNvSpPr>
            <a:spLocks noGrp="1"/>
          </p:cNvSpPr>
          <p:nvPr>
            <p:ph type="body"/>
          </p:nvPr>
        </p:nvSpPr>
        <p:spPr>
          <a:xfrm>
            <a:off x="54324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14" name="PlaceHolder 5"/>
          <p:cNvSpPr>
            <a:spLocks noGrp="1"/>
          </p:cNvSpPr>
          <p:nvPr>
            <p:ph type="body"/>
          </p:nvPr>
        </p:nvSpPr>
        <p:spPr>
          <a:xfrm>
            <a:off x="5040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115" name="PlaceHolder 6"/>
          <p:cNvSpPr>
            <a:spLocks noGrp="1"/>
          </p:cNvSpPr>
          <p:nvPr>
            <p:ph type="body"/>
          </p:nvPr>
        </p:nvSpPr>
        <p:spPr>
          <a:xfrm>
            <a:off x="5238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116" name="PlaceHolder 7"/>
          <p:cNvSpPr>
            <a:spLocks noGrp="1"/>
          </p:cNvSpPr>
          <p:nvPr>
            <p:ph type="body"/>
          </p:nvPr>
        </p:nvSpPr>
        <p:spPr>
          <a:xfrm>
            <a:off x="543240" y="3043080"/>
            <a:ext cx="1836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22" name="PlaceHolder 2"/>
          <p:cNvSpPr>
            <a:spLocks noGrp="1"/>
          </p:cNvSpPr>
          <p:nvPr>
            <p:ph type="subTitle"/>
          </p:nvPr>
        </p:nvSpPr>
        <p:spPr>
          <a:xfrm>
            <a:off x="504000" y="-904680"/>
            <a:ext cx="58320" cy="7748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24" name="PlaceHolder 2"/>
          <p:cNvSpPr>
            <a:spLocks noGrp="1"/>
          </p:cNvSpPr>
          <p:nvPr>
            <p:ph type="body"/>
          </p:nvPr>
        </p:nvSpPr>
        <p:spPr>
          <a:xfrm>
            <a:off x="504000" y="1326600"/>
            <a:ext cx="5832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9"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26"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127"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210600"/>
            <a:ext cx="70167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31"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32"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133"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35"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136"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37" name="PlaceHolder 4"/>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40"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41" name="PlaceHolder 4"/>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43" name="PlaceHolder 2"/>
          <p:cNvSpPr>
            <a:spLocks noGrp="1"/>
          </p:cNvSpPr>
          <p:nvPr>
            <p:ph type="body"/>
          </p:nvPr>
        </p:nvSpPr>
        <p:spPr>
          <a:xfrm>
            <a:off x="504000" y="1326600"/>
            <a:ext cx="58320" cy="1567080"/>
          </a:xfrm>
          <a:prstGeom prst="rect">
            <a:avLst/>
          </a:prstGeom>
        </p:spPr>
        <p:txBody>
          <a:bodyPr lIns="0" rIns="0" tIns="0" bIns="0">
            <a:normAutofit fontScale="9000"/>
          </a:bodyPr>
          <a:p>
            <a:endParaRPr b="0" lang="en-US" sz="3200" spc="-1" strike="noStrike">
              <a:latin typeface="Arial"/>
            </a:endParaRPr>
          </a:p>
        </p:txBody>
      </p:sp>
      <p:sp>
        <p:nvSpPr>
          <p:cNvPr id="144" name="PlaceHolder 3"/>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46"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47"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48"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
        <p:nvSpPr>
          <p:cNvPr id="149" name="PlaceHolder 5"/>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51" name="PlaceHolder 2"/>
          <p:cNvSpPr>
            <a:spLocks noGrp="1"/>
          </p:cNvSpPr>
          <p:nvPr>
            <p:ph type="body"/>
          </p:nvPr>
        </p:nvSpPr>
        <p:spPr>
          <a:xfrm>
            <a:off x="5040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52" name="PlaceHolder 3"/>
          <p:cNvSpPr>
            <a:spLocks noGrp="1"/>
          </p:cNvSpPr>
          <p:nvPr>
            <p:ph type="body"/>
          </p:nvPr>
        </p:nvSpPr>
        <p:spPr>
          <a:xfrm>
            <a:off x="5238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53" name="PlaceHolder 4"/>
          <p:cNvSpPr>
            <a:spLocks noGrp="1"/>
          </p:cNvSpPr>
          <p:nvPr>
            <p:ph type="body"/>
          </p:nvPr>
        </p:nvSpPr>
        <p:spPr>
          <a:xfrm>
            <a:off x="54324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54" name="PlaceHolder 5"/>
          <p:cNvSpPr>
            <a:spLocks noGrp="1"/>
          </p:cNvSpPr>
          <p:nvPr>
            <p:ph type="body"/>
          </p:nvPr>
        </p:nvSpPr>
        <p:spPr>
          <a:xfrm>
            <a:off x="5040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155" name="PlaceHolder 6"/>
          <p:cNvSpPr>
            <a:spLocks noGrp="1"/>
          </p:cNvSpPr>
          <p:nvPr>
            <p:ph type="body"/>
          </p:nvPr>
        </p:nvSpPr>
        <p:spPr>
          <a:xfrm>
            <a:off x="5238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156" name="PlaceHolder 7"/>
          <p:cNvSpPr>
            <a:spLocks noGrp="1"/>
          </p:cNvSpPr>
          <p:nvPr>
            <p:ph type="body"/>
          </p:nvPr>
        </p:nvSpPr>
        <p:spPr>
          <a:xfrm>
            <a:off x="543240" y="3043080"/>
            <a:ext cx="1836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61" name="PlaceHolder 2"/>
          <p:cNvSpPr>
            <a:spLocks noGrp="1"/>
          </p:cNvSpPr>
          <p:nvPr>
            <p:ph type="subTitle"/>
          </p:nvPr>
        </p:nvSpPr>
        <p:spPr>
          <a:xfrm>
            <a:off x="504000" y="-904680"/>
            <a:ext cx="58320" cy="7748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63" name="PlaceHolder 2"/>
          <p:cNvSpPr>
            <a:spLocks noGrp="1"/>
          </p:cNvSpPr>
          <p:nvPr>
            <p:ph type="body"/>
          </p:nvPr>
        </p:nvSpPr>
        <p:spPr>
          <a:xfrm>
            <a:off x="504000" y="1326600"/>
            <a:ext cx="5832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65"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166"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10600"/>
            <a:ext cx="70167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70"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71"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172"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74"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175"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76" name="PlaceHolder 4"/>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78"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79"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80" name="PlaceHolder 4"/>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82" name="PlaceHolder 2"/>
          <p:cNvSpPr>
            <a:spLocks noGrp="1"/>
          </p:cNvSpPr>
          <p:nvPr>
            <p:ph type="body"/>
          </p:nvPr>
        </p:nvSpPr>
        <p:spPr>
          <a:xfrm>
            <a:off x="504000" y="1326600"/>
            <a:ext cx="58320" cy="1567080"/>
          </a:xfrm>
          <a:prstGeom prst="rect">
            <a:avLst/>
          </a:prstGeom>
        </p:spPr>
        <p:txBody>
          <a:bodyPr lIns="0" rIns="0" tIns="0" bIns="0">
            <a:normAutofit fontScale="9000"/>
          </a:bodyPr>
          <a:p>
            <a:endParaRPr b="0" lang="en-US" sz="3200" spc="-1" strike="noStrike">
              <a:latin typeface="Arial"/>
            </a:endParaRPr>
          </a:p>
        </p:txBody>
      </p:sp>
      <p:sp>
        <p:nvSpPr>
          <p:cNvPr id="183" name="PlaceHolder 3"/>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85"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86"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87"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
        <p:nvSpPr>
          <p:cNvPr id="188" name="PlaceHolder 5"/>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0600"/>
            <a:ext cx="701676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91" name="PlaceHolder 3"/>
          <p:cNvSpPr>
            <a:spLocks noGrp="1"/>
          </p:cNvSpPr>
          <p:nvPr>
            <p:ph type="body"/>
          </p:nvPr>
        </p:nvSpPr>
        <p:spPr>
          <a:xfrm>
            <a:off x="52380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92" name="PlaceHolder 4"/>
          <p:cNvSpPr>
            <a:spLocks noGrp="1"/>
          </p:cNvSpPr>
          <p:nvPr>
            <p:ph type="body"/>
          </p:nvPr>
        </p:nvSpPr>
        <p:spPr>
          <a:xfrm>
            <a:off x="543240" y="1326600"/>
            <a:ext cx="18360" cy="1567080"/>
          </a:xfrm>
          <a:prstGeom prst="rect">
            <a:avLst/>
          </a:prstGeom>
        </p:spPr>
        <p:txBody>
          <a:bodyPr lIns="0" rIns="0" tIns="0" bIns="0">
            <a:normAutofit fontScale="9000"/>
          </a:bodyPr>
          <a:p>
            <a:endParaRPr b="0" lang="en-US" sz="3200" spc="-1" strike="noStrike">
              <a:latin typeface="Arial"/>
            </a:endParaRPr>
          </a:p>
        </p:txBody>
      </p:sp>
      <p:sp>
        <p:nvSpPr>
          <p:cNvPr id="193" name="PlaceHolder 5"/>
          <p:cNvSpPr>
            <a:spLocks noGrp="1"/>
          </p:cNvSpPr>
          <p:nvPr>
            <p:ph type="body"/>
          </p:nvPr>
        </p:nvSpPr>
        <p:spPr>
          <a:xfrm>
            <a:off x="5040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194" name="PlaceHolder 6"/>
          <p:cNvSpPr>
            <a:spLocks noGrp="1"/>
          </p:cNvSpPr>
          <p:nvPr>
            <p:ph type="body"/>
          </p:nvPr>
        </p:nvSpPr>
        <p:spPr>
          <a:xfrm>
            <a:off x="523800" y="3043080"/>
            <a:ext cx="18360" cy="1567080"/>
          </a:xfrm>
          <a:prstGeom prst="rect">
            <a:avLst/>
          </a:prstGeom>
        </p:spPr>
        <p:txBody>
          <a:bodyPr lIns="0" rIns="0" tIns="0" bIns="0">
            <a:normAutofit fontScale="9000"/>
          </a:bodyPr>
          <a:p>
            <a:endParaRPr b="0" lang="en-US" sz="3200" spc="-1" strike="noStrike">
              <a:latin typeface="Arial"/>
            </a:endParaRPr>
          </a:p>
        </p:txBody>
      </p:sp>
      <p:sp>
        <p:nvSpPr>
          <p:cNvPr id="195" name="PlaceHolder 7"/>
          <p:cNvSpPr>
            <a:spLocks noGrp="1"/>
          </p:cNvSpPr>
          <p:nvPr>
            <p:ph type="body"/>
          </p:nvPr>
        </p:nvSpPr>
        <p:spPr>
          <a:xfrm>
            <a:off x="543240" y="3043080"/>
            <a:ext cx="1836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4" name="PlaceHolder 3"/>
          <p:cNvSpPr>
            <a:spLocks noGrp="1"/>
          </p:cNvSpPr>
          <p:nvPr>
            <p:ph type="body"/>
          </p:nvPr>
        </p:nvSpPr>
        <p:spPr>
          <a:xfrm>
            <a:off x="53424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15" name="PlaceHolder 4"/>
          <p:cNvSpPr>
            <a:spLocks noGrp="1"/>
          </p:cNvSpPr>
          <p:nvPr>
            <p:ph type="body"/>
          </p:nvPr>
        </p:nvSpPr>
        <p:spPr>
          <a:xfrm>
            <a:off x="50400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28440" cy="3285720"/>
          </a:xfrm>
          <a:prstGeom prst="rect">
            <a:avLst/>
          </a:prstGeom>
        </p:spPr>
        <p:txBody>
          <a:bodyPr lIns="0" rIns="0" tIns="0" bIns="0">
            <a:normAutofit fontScale="27000"/>
          </a:bodyPr>
          <a:p>
            <a:endParaRPr b="0" lang="en-US" sz="3200" spc="-1" strike="noStrike">
              <a:latin typeface="Arial"/>
            </a:endParaRPr>
          </a:p>
        </p:txBody>
      </p:sp>
      <p:sp>
        <p:nvSpPr>
          <p:cNvPr id="18"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19" name="PlaceHolder 4"/>
          <p:cNvSpPr>
            <a:spLocks noGrp="1"/>
          </p:cNvSpPr>
          <p:nvPr>
            <p:ph type="body"/>
          </p:nvPr>
        </p:nvSpPr>
        <p:spPr>
          <a:xfrm>
            <a:off x="534240" y="3043080"/>
            <a:ext cx="2844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0600"/>
            <a:ext cx="7016760" cy="946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22" name="PlaceHolder 3"/>
          <p:cNvSpPr>
            <a:spLocks noGrp="1"/>
          </p:cNvSpPr>
          <p:nvPr>
            <p:ph type="body"/>
          </p:nvPr>
        </p:nvSpPr>
        <p:spPr>
          <a:xfrm>
            <a:off x="534240" y="1326600"/>
            <a:ext cx="28440" cy="1567080"/>
          </a:xfrm>
          <a:prstGeom prst="rect">
            <a:avLst/>
          </a:prstGeom>
        </p:spPr>
        <p:txBody>
          <a:bodyPr lIns="0" rIns="0" tIns="0" bIns="0">
            <a:normAutofit fontScale="9000"/>
          </a:bodyPr>
          <a:p>
            <a:endParaRPr b="0" lang="en-US" sz="3200" spc="-1" strike="noStrike">
              <a:latin typeface="Arial"/>
            </a:endParaRPr>
          </a:p>
        </p:txBody>
      </p:sp>
      <p:sp>
        <p:nvSpPr>
          <p:cNvPr id="23" name="PlaceHolder 4"/>
          <p:cNvSpPr>
            <a:spLocks noGrp="1"/>
          </p:cNvSpPr>
          <p:nvPr>
            <p:ph type="body"/>
          </p:nvPr>
        </p:nvSpPr>
        <p:spPr>
          <a:xfrm>
            <a:off x="504000" y="3043080"/>
            <a:ext cx="58320" cy="1567080"/>
          </a:xfrm>
          <a:prstGeom prst="rect">
            <a:avLst/>
          </a:prstGeom>
        </p:spPr>
        <p:txBody>
          <a:bodyPr lIns="0" rIns="0" tIns="0" bIns="0">
            <a:normAutofit fontScale="9000"/>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1120" cy="120240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1120" cy="120240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58320" y="81000"/>
            <a:ext cx="7791120" cy="1202400"/>
          </a:xfrm>
          <a:prstGeom prst="rect">
            <a:avLst/>
          </a:prstGeom>
          <a:ln>
            <a:noFill/>
          </a:ln>
        </p:spPr>
      </p:pic>
      <p:sp>
        <p:nvSpPr>
          <p:cNvPr id="79" name="PlaceHolder 1"/>
          <p:cNvSpPr>
            <a:spLocks noGrp="1"/>
          </p:cNvSpPr>
          <p:nvPr>
            <p:ph type="title"/>
          </p:nvPr>
        </p:nvSpPr>
        <p:spPr>
          <a:xfrm>
            <a:off x="504000" y="210600"/>
            <a:ext cx="701676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504000" y="1326600"/>
            <a:ext cx="58320" cy="328572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58320" y="81000"/>
            <a:ext cx="7791120" cy="1202400"/>
          </a:xfrm>
          <a:prstGeom prst="rect">
            <a:avLst/>
          </a:prstGeom>
          <a:ln>
            <a:noFill/>
          </a:ln>
        </p:spPr>
      </p:pic>
      <p:sp>
        <p:nvSpPr>
          <p:cNvPr id="118" name="PlaceHolder 1"/>
          <p:cNvSpPr>
            <a:spLocks noGrp="1"/>
          </p:cNvSpPr>
          <p:nvPr>
            <p:ph type="title"/>
          </p:nvPr>
        </p:nvSpPr>
        <p:spPr>
          <a:xfrm>
            <a:off x="504000" y="210600"/>
            <a:ext cx="701676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19" name="PlaceHolder 2"/>
          <p:cNvSpPr>
            <a:spLocks noGrp="1"/>
          </p:cNvSpPr>
          <p:nvPr>
            <p:ph type="body"/>
          </p:nvPr>
        </p:nvSpPr>
        <p:spPr>
          <a:xfrm>
            <a:off x="504000" y="1326600"/>
            <a:ext cx="28080" cy="328572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20" name="PlaceHolder 3"/>
          <p:cNvSpPr>
            <a:spLocks noGrp="1"/>
          </p:cNvSpPr>
          <p:nvPr>
            <p:ph type="body"/>
          </p:nvPr>
        </p:nvSpPr>
        <p:spPr>
          <a:xfrm>
            <a:off x="534240" y="1326600"/>
            <a:ext cx="28080" cy="328572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 descr=""/>
          <p:cNvPicPr/>
          <p:nvPr/>
        </p:nvPicPr>
        <p:blipFill>
          <a:blip r:embed="rId2"/>
          <a:stretch/>
        </p:blipFill>
        <p:spPr>
          <a:xfrm>
            <a:off x="-58320" y="81000"/>
            <a:ext cx="7791120" cy="1202400"/>
          </a:xfrm>
          <a:prstGeom prst="rect">
            <a:avLst/>
          </a:prstGeom>
          <a:ln>
            <a:noFill/>
          </a:ln>
        </p:spPr>
      </p:pic>
      <p:sp>
        <p:nvSpPr>
          <p:cNvPr id="158" name="PlaceHolder 1"/>
          <p:cNvSpPr>
            <a:spLocks noGrp="1"/>
          </p:cNvSpPr>
          <p:nvPr>
            <p:ph type="title"/>
          </p:nvPr>
        </p:nvSpPr>
        <p:spPr>
          <a:xfrm>
            <a:off x="504000" y="210600"/>
            <a:ext cx="701676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59" name="PlaceHolder 2"/>
          <p:cNvSpPr>
            <a:spLocks noGrp="1"/>
          </p:cNvSpPr>
          <p:nvPr>
            <p:ph type="body"/>
          </p:nvPr>
        </p:nvSpPr>
        <p:spPr>
          <a:xfrm>
            <a:off x="504000" y="1326600"/>
            <a:ext cx="58320" cy="3285720"/>
          </a:xfrm>
          <a:prstGeom prst="rect">
            <a:avLst/>
          </a:prstGeom>
        </p:spPr>
        <p:txBody>
          <a:bodyPr lIns="0" rIns="0" tIns="0" bIns="0">
            <a:normAutofit fontScale="2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411480"/>
            <a:ext cx="7016760" cy="5428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Fastai Lesson 11a review</a:t>
            </a:r>
            <a:endParaRPr b="0" lang="en-US" sz="3570" spc="-1" strike="noStrike">
              <a:latin typeface="Arial"/>
            </a:endParaRPr>
          </a:p>
        </p:txBody>
      </p:sp>
      <p:sp>
        <p:nvSpPr>
          <p:cNvPr id="197" name="CustomShape 2"/>
          <p:cNvSpPr/>
          <p:nvPr/>
        </p:nvSpPr>
        <p:spPr>
          <a:xfrm>
            <a:off x="504000" y="2401560"/>
            <a:ext cx="9068760" cy="1218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2000" spc="-1" strike="noStrike">
                <a:solidFill>
                  <a:srgbClr val="000000"/>
                </a:solidFill>
                <a:latin typeface="Arial"/>
                <a:ea typeface="DejaVu Sans"/>
              </a:rPr>
              <a:t>Joseph Catanzarite </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Fastai Deep Learning From The Foundations</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TWiML Study Group Meetup</a:t>
            </a:r>
            <a:endParaRPr b="0" lang="en-US" sz="2000" spc="-1" strike="noStrike">
              <a:latin typeface="Arial"/>
            </a:endParaRPr>
          </a:p>
          <a:p>
            <a:pPr algn="ctr">
              <a:lnSpc>
                <a:spcPct val="100000"/>
              </a:lnSpc>
            </a:pPr>
            <a:r>
              <a:rPr b="0" lang="en-US" sz="2000" spc="-1" strike="noStrike">
                <a:solidFill>
                  <a:srgbClr val="000000"/>
                </a:solidFill>
                <a:latin typeface="Arial"/>
                <a:ea typeface="DejaVu Sans"/>
              </a:rPr>
              <a:t>Saturday, 10/12/2019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348120"/>
            <a:ext cx="70167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Overview</a:t>
            </a:r>
            <a:endParaRPr b="0" lang="en-US" sz="4400" spc="-1" strike="noStrike">
              <a:latin typeface="Arial"/>
            </a:endParaRPr>
          </a:p>
        </p:txBody>
      </p:sp>
      <p:sp>
        <p:nvSpPr>
          <p:cNvPr id="199" name="CustomShape 2"/>
          <p:cNvSpPr/>
          <p:nvPr/>
        </p:nvSpPr>
        <p:spPr>
          <a:xfrm>
            <a:off x="504000" y="1326600"/>
            <a:ext cx="4424040" cy="3285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400" spc="-1" strike="noStrike">
                <a:solidFill>
                  <a:srgbClr val="000000"/>
                </a:solidFill>
                <a:latin typeface="Arial"/>
                <a:ea typeface="DejaVu Sans"/>
              </a:rPr>
              <a:t>Today:</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Start Lesson 11</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Notebooks</a:t>
            </a:r>
            <a:endParaRPr b="0" lang="en-US" sz="2400" spc="-1" strike="noStrike">
              <a:latin typeface="Arial"/>
            </a:endParaRPr>
          </a:p>
          <a:p>
            <a:pPr marL="432000" indent="-32112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07a_lsuv</a:t>
            </a:r>
            <a:endParaRPr b="0" lang="en-US" sz="2400" spc="-1" strike="noStrike">
              <a:latin typeface="Arial"/>
            </a:endParaRPr>
          </a:p>
          <a:p>
            <a:pPr marL="432000" indent="-32112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08_data_block</a:t>
            </a:r>
            <a:endParaRPr b="0" lang="en-US" sz="2400" spc="-1" strike="noStrike">
              <a:latin typeface="Arial"/>
            </a:endParaRPr>
          </a:p>
          <a:p>
            <a:pPr>
              <a:lnSpc>
                <a:spcPct val="100000"/>
              </a:lnSpc>
              <a:spcBef>
                <a:spcPts val="1417"/>
              </a:spcBef>
            </a:pPr>
            <a:endParaRPr b="0" lang="en-US" sz="2400" spc="-1" strike="noStrike">
              <a:latin typeface="Arial"/>
            </a:endParaRPr>
          </a:p>
        </p:txBody>
      </p:sp>
      <p:sp>
        <p:nvSpPr>
          <p:cNvPr id="200" name="CustomShape 3"/>
          <p:cNvSpPr/>
          <p:nvPr/>
        </p:nvSpPr>
        <p:spPr>
          <a:xfrm>
            <a:off x="5152680" y="1326600"/>
            <a:ext cx="4424040" cy="32857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400" spc="-1" strike="noStrike">
                <a:solidFill>
                  <a:srgbClr val="000000"/>
                </a:solidFill>
                <a:latin typeface="Arial"/>
                <a:ea typeface="DejaVu Sans"/>
              </a:rPr>
              <a:t>Next meeting:</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Continue in Lesson 11</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Listen to / watch at least the first half of the Lesson 11 video, through the DataBlocks API part.</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Notebooks</a:t>
            </a:r>
            <a:endParaRPr b="0" lang="en-US" sz="2400" spc="-1" strike="noStrike">
              <a:latin typeface="Arial"/>
            </a:endParaRPr>
          </a:p>
          <a:p>
            <a:pPr marL="216000" indent="-216000">
              <a:lnSpc>
                <a:spcPct val="100000"/>
              </a:lnSpc>
              <a:spcBef>
                <a:spcPts val="1417"/>
              </a:spcBef>
              <a:buClr>
                <a:srgbClr val="000000"/>
              </a:buClr>
              <a:buFont typeface="Symbol" charset="2"/>
              <a:buChar char=""/>
            </a:pPr>
            <a:r>
              <a:rPr b="0" lang="en-US" sz="2400" spc="-1" strike="noStrike">
                <a:solidFill>
                  <a:srgbClr val="000000"/>
                </a:solidFill>
                <a:latin typeface="Arial"/>
                <a:ea typeface="DejaVu Sans"/>
              </a:rPr>
              <a:t>Finish 08_data_block</a:t>
            </a:r>
            <a:endParaRPr b="0" lang="en-US" sz="2400" spc="-1" strike="noStrike">
              <a:latin typeface="Arial"/>
            </a:endParaRPr>
          </a:p>
          <a:p>
            <a:pPr marL="216000" indent="-216000">
              <a:lnSpc>
                <a:spcPct val="100000"/>
              </a:lnSpc>
              <a:spcBef>
                <a:spcPts val="1417"/>
              </a:spcBef>
              <a:buClr>
                <a:srgbClr val="000000"/>
              </a:buClr>
              <a:buFont typeface="Symbol" charset="2"/>
              <a:buChar char=""/>
            </a:pPr>
            <a:r>
              <a:rPr b="0" lang="en-US" sz="2400" spc="-1" strike="noStrike">
                <a:solidFill>
                  <a:srgbClr val="000000"/>
                </a:solidFill>
                <a:latin typeface="Arial"/>
                <a:ea typeface="DejaVu Sans"/>
              </a:rPr>
              <a:t>Start 09_optimizers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59760"/>
            <a:ext cx="9071640" cy="12790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latin typeface="Arial"/>
              </a:rPr>
              <a:t>Fastai Forum post: </a:t>
            </a:r>
            <a:br/>
            <a:r>
              <a:rPr b="0" lang="en-US" sz="2800" spc="-1" strike="noStrike">
                <a:latin typeface="Arial"/>
              </a:rPr>
              <a:t>Questions about RunningBatchNorm</a:t>
            </a:r>
            <a:br/>
            <a:r>
              <a:rPr b="0" lang="en-US" sz="2800" spc="-1" strike="noStrike">
                <a:latin typeface="Arial"/>
              </a:rPr>
              <a:t> class in Lesson 10</a:t>
            </a:r>
            <a:endParaRPr b="0" lang="en-US" sz="2800" spc="-1" strike="noStrike">
              <a:latin typeface="Arial"/>
            </a:endParaRPr>
          </a:p>
        </p:txBody>
      </p:sp>
      <p:sp>
        <p:nvSpPr>
          <p:cNvPr id="202" name="CustomShape 2"/>
          <p:cNvSpPr/>
          <p:nvPr/>
        </p:nvSpPr>
        <p:spPr>
          <a:xfrm>
            <a:off x="504000" y="1324440"/>
            <a:ext cx="9071640" cy="32882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https://forums.fast.ai/t/questions-about-runningbatchnorm-in-lesson-10/56331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4000" y="210600"/>
            <a:ext cx="7016760" cy="945000"/>
          </a:xfrm>
          <a:prstGeom prst="rect">
            <a:avLst/>
          </a:prstGeom>
          <a:noFill/>
          <a:ln>
            <a:noFill/>
          </a:ln>
        </p:spPr>
        <p:style>
          <a:lnRef idx="0"/>
          <a:fillRef idx="0"/>
          <a:effectRef idx="0"/>
          <a:fontRef idx="minor"/>
        </p:style>
      </p:sp>
      <p:sp>
        <p:nvSpPr>
          <p:cNvPr id="204" name="CustomShape 2"/>
          <p:cNvSpPr/>
          <p:nvPr/>
        </p:nvSpPr>
        <p:spPr>
          <a:xfrm>
            <a:off x="542880" y="1342440"/>
            <a:ext cx="3513960" cy="3204360"/>
          </a:xfrm>
          <a:prstGeom prst="rect">
            <a:avLst/>
          </a:prstGeom>
          <a:noFill/>
          <a:ln>
            <a:noFill/>
          </a:ln>
        </p:spPr>
        <p:style>
          <a:lnRef idx="0"/>
          <a:fillRef idx="0"/>
          <a:effectRef idx="0"/>
          <a:fontRef idx="minor"/>
        </p:style>
      </p:sp>
      <p:sp>
        <p:nvSpPr>
          <p:cNvPr id="205" name="CustomShape 3"/>
          <p:cNvSpPr/>
          <p:nvPr/>
        </p:nvSpPr>
        <p:spPr>
          <a:xfrm>
            <a:off x="4572000" y="1451160"/>
            <a:ext cx="4570200" cy="3336480"/>
          </a:xfrm>
          <a:prstGeom prst="rect">
            <a:avLst/>
          </a:prstGeom>
          <a:noFill/>
          <a:ln>
            <a:noFill/>
          </a:ln>
        </p:spPr>
        <p:style>
          <a:lnRef idx="0"/>
          <a:fillRef idx="0"/>
          <a:effectRef idx="0"/>
          <a:fontRef idx="minor"/>
        </p:style>
      </p:sp>
      <p:pic>
        <p:nvPicPr>
          <p:cNvPr id="206" name="" descr=""/>
          <p:cNvPicPr/>
          <p:nvPr/>
        </p:nvPicPr>
        <p:blipFill>
          <a:blip r:embed="rId1"/>
          <a:stretch/>
        </p:blipFill>
        <p:spPr>
          <a:xfrm>
            <a:off x="1469880" y="7560"/>
            <a:ext cx="7184880" cy="5670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4000" y="272160"/>
            <a:ext cx="9071640" cy="8539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latin typeface="Arial"/>
              </a:rPr>
              <a:t>Fastai Forum post re: Simplified RunningBatchNorm</a:t>
            </a:r>
            <a:br/>
            <a:r>
              <a:rPr b="0" lang="en-US" sz="2800" spc="-1" strike="noStrike">
                <a:latin typeface="Arial"/>
              </a:rPr>
              <a:t> in Lesson 11</a:t>
            </a:r>
            <a:endParaRPr b="0" lang="en-US" sz="2800" spc="-1" strike="noStrike">
              <a:latin typeface="Arial"/>
            </a:endParaRPr>
          </a:p>
        </p:txBody>
      </p:sp>
      <p:sp>
        <p:nvSpPr>
          <p:cNvPr id="208" name="CustomShape 2"/>
          <p:cNvSpPr/>
          <p:nvPr/>
        </p:nvSpPr>
        <p:spPr>
          <a:xfrm>
            <a:off x="504000" y="1324440"/>
            <a:ext cx="9071640" cy="32882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https://forums.fast.ai/t/simplified-runningbatchnorm-in-lesson-11/56340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272160"/>
            <a:ext cx="9071640" cy="8539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2800" spc="-1" strike="noStrike">
                <a:latin typeface="Arial"/>
              </a:rPr>
              <a:t>Fastai Forum post: </a:t>
            </a:r>
            <a:br/>
            <a:r>
              <a:rPr b="0" lang="en-US" sz="2800" spc="-1" strike="noStrike">
                <a:latin typeface="Arial"/>
              </a:rPr>
              <a:t>Question on the Implementation of LSUV</a:t>
            </a:r>
            <a:endParaRPr b="0" lang="en-US" sz="2800" spc="-1" strike="noStrike">
              <a:latin typeface="Arial"/>
            </a:endParaRPr>
          </a:p>
        </p:txBody>
      </p:sp>
      <p:sp>
        <p:nvSpPr>
          <p:cNvPr id="210" name="CustomShape 2"/>
          <p:cNvSpPr/>
          <p:nvPr/>
        </p:nvSpPr>
        <p:spPr>
          <a:xfrm>
            <a:off x="504000" y="1326600"/>
            <a:ext cx="9102240" cy="3823200"/>
          </a:xfrm>
          <a:prstGeom prst="rect">
            <a:avLst/>
          </a:prstGeom>
          <a:noFill/>
          <a:ln>
            <a:noFill/>
          </a:ln>
        </p:spPr>
        <p:style>
          <a:lnRef idx="0"/>
          <a:fillRef idx="0"/>
          <a:effectRef idx="0"/>
          <a:fontRef idx="minor"/>
        </p:style>
        <p:txBody>
          <a:bodyPr lIns="0" rIns="0" tIns="0" bIns="0">
            <a:normAutofit fontScale="31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In the paper “All you need is a good init” the authors say that their Algorithm 1 is intended to follow a certain orthonormal initialization procedure: “We thus extend the orthonormal initialization Saxe et al. (2014) to an iterative procedure, described in Algorithm 1. Saxe et al. (2014) could be implemented in two steps. First, fill the weights with Gaussian noise with unit variance. Second, decompose them to orthonormal basis with QR or SVD decomposition and replace weights with one of the components.”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Question @Sylvain, @stas or anyone else who knows: why did Fastai omit the Saxe et al. (2014) orthonormal initialization procedure?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https://forums.fast.ai/t/lesson-11-discussion-and-wiki/43406/366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4000" y="212040"/>
            <a:ext cx="9071640" cy="9741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200" spc="-1" strike="noStrike">
                <a:latin typeface="Arial"/>
              </a:rPr>
              <a:t>Note on a minor tweak that ‘fixes’ the LSUV normalization algorithm</a:t>
            </a:r>
            <a:endParaRPr b="0" lang="en-US" sz="3200" spc="-1" strike="noStrike">
              <a:latin typeface="Arial"/>
            </a:endParaRPr>
          </a:p>
        </p:txBody>
      </p:sp>
      <p:sp>
        <p:nvSpPr>
          <p:cNvPr id="212"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https://forums.fast.ai/t/lesson-11-discussion-and-wiki/43406/365</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4000" y="196920"/>
            <a:ext cx="7016760" cy="9741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200" spc="-1" strike="noStrike">
                <a:latin typeface="Arial"/>
              </a:rPr>
              <a:t>Running the Lesson 11 notebook 08_data_block.ipynb</a:t>
            </a:r>
            <a:endParaRPr b="0" lang="en-US" sz="3200" spc="-1" strike="noStrike">
              <a:latin typeface="Arial"/>
            </a:endParaRPr>
          </a:p>
        </p:txBody>
      </p:sp>
      <p:sp>
        <p:nvSpPr>
          <p:cNvPr id="214" name="CustomShape 2"/>
          <p:cNvSpPr/>
          <p:nvPr/>
        </p:nvSpPr>
        <p:spPr>
          <a:xfrm>
            <a:off x="319680" y="1480680"/>
            <a:ext cx="8252280" cy="27914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https://forums.fast.ai/t/running-the-lesson-11-notebook-08-data-block-ipynb/56346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6674</TotalTime>
  <Application>LibreOffice/6.2.5.2$Windows_X86_64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2019-08-22T09:05:56Z</dcterms:created>
  <dc:creator/>
  <dc:description/>
  <dc:language>en-US</dc:language>
  <cp:lastModifiedBy/>
  <dcterms:modified xsi:type="dcterms:W3CDTF">2019-10-12T19:48:13Z</dcterms:modified>
  <cp:revision>31</cp:revision>
  <dc:subject/>
  <dc:title>Bright Blue</dc:title>
</cp:coreProperties>
</file>