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420519B-EE3E-4886-A25A-A39E0D94022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Fastai Lesson 10a review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8/17/2019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Overview of Lesson 10a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Softmax discussion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Notebooks: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04_callbacks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05_anneal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05a_foundations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05b_early_stopping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We’ll stop at 1:00:40 in Lesson 10 video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We’ll cover the rest of Lesson 10 next week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0240" y="1308960"/>
            <a:ext cx="10079640" cy="436392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Softmax definition and implementation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360" y="-12240"/>
            <a:ext cx="10079640" cy="548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1440" y="1280160"/>
            <a:ext cx="9944280" cy="3780000"/>
          </a:xfrm>
          <a:prstGeom prst="rect">
            <a:avLst/>
          </a:prstGeom>
          <a:ln w="18360">
            <a:solidFill>
              <a:srgbClr val="808080"/>
            </a:solidFill>
            <a:round/>
          </a:ln>
        </p:spPr>
      </p:pic>
      <p:sp>
        <p:nvSpPr>
          <p:cNvPr id="50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When to use a binary classifier for each class instead of softmax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8931600" y="2538360"/>
            <a:ext cx="78876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600" spc="-1" strike="noStrike">
                <a:latin typeface="Arial"/>
              </a:rPr>
              <a:t>binary</a:t>
            </a:r>
            <a:endParaRPr b="1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What does softmax do when two samples have weights that differ by a constant?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79640" cy="443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89280"/>
            <a:ext cx="7020000" cy="118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What does softmax do when two samples have weights that differ by a constant? cont’d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1302120"/>
            <a:ext cx="7863840" cy="433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6480" y="-8640"/>
            <a:ext cx="8015760" cy="52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Review notebooks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2019-08-13T18:14:04Z</dcterms:created>
  <dc:creator/>
  <dc:description/>
  <dc:language>en-US</dc:language>
  <cp:lastModifiedBy/>
  <dcterms:modified xsi:type="dcterms:W3CDTF">2019-08-17T01:29:51Z</dcterms:modified>
  <cp:revision>17</cp:revision>
  <dc:subject/>
  <dc:title>Bright Blue</dc:title>
</cp:coreProperties>
</file>