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Fastai Lesson 10a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2401560"/>
            <a:ext cx="907164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8/17/2019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Software Engineering, cont’d.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0" y="1225800"/>
            <a:ext cx="7498080" cy="440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439560"/>
            <a:ext cx="7019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Review notebooks (live, in Zoom chat)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Notebooks: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05_anneal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05a_foundations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05b_early_stopping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We’ll stop at 1:00:40 in Lesson 10 video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We’ll cover the rest of Lesson 10 next week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Overview of Lesson 10a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Software Engineering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Softmax discussion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Notebooks: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latin typeface="Arial"/>
              </a:rPr>
              <a:t>05_anneal</a:t>
            </a:r>
            <a:endParaRPr b="0" lang="en-US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latin typeface="Arial"/>
              </a:rPr>
              <a:t>05a_foundations</a:t>
            </a:r>
            <a:endParaRPr b="0" lang="en-US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latin typeface="Arial"/>
              </a:rPr>
              <a:t>05b_early_stopping</a:t>
            </a:r>
            <a:endParaRPr b="0" lang="en-US" sz="22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We’ll stop at 1:00:40 in Lesson 10 video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We’ll cover the rest of Lesson 10 next week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0240" y="1308960"/>
            <a:ext cx="10079280" cy="436356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04000" y="439560"/>
            <a:ext cx="7019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Softmax definition and implementation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9360" y="-12240"/>
            <a:ext cx="10079280" cy="547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91440" y="1280160"/>
            <a:ext cx="9943920" cy="3779640"/>
          </a:xfrm>
          <a:prstGeom prst="rect">
            <a:avLst/>
          </a:prstGeom>
          <a:ln w="18360">
            <a:solidFill>
              <a:srgbClr val="808080"/>
            </a:solidFill>
            <a:round/>
          </a:ln>
        </p:spPr>
      </p:pic>
      <p:sp>
        <p:nvSpPr>
          <p:cNvPr id="164" name="CustomShape 1"/>
          <p:cNvSpPr/>
          <p:nvPr/>
        </p:nvSpPr>
        <p:spPr>
          <a:xfrm>
            <a:off x="504000" y="140760"/>
            <a:ext cx="701964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When to use a binary classifier for each class instead of softmax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931600" y="2538360"/>
            <a:ext cx="788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binary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56680"/>
            <a:ext cx="70196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What does softmax do when two samples have weights that differ by a constant?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10079280" cy="442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44280"/>
            <a:ext cx="701964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What does softmax do when two samples have weights that differ by a constant? cont’d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0" y="1302120"/>
            <a:ext cx="7863480" cy="433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480" y="-8640"/>
            <a:ext cx="8015400" cy="52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A Note on Software Engineering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188720" y="1280160"/>
            <a:ext cx="7863840" cy="436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2019-08-13T18:14:04Z</dcterms:created>
  <dc:creator/>
  <dc:description/>
  <dc:language>en-US</dc:language>
  <cp:lastModifiedBy/>
  <dcterms:modified xsi:type="dcterms:W3CDTF">2019-08-17T08:34:29Z</dcterms:modified>
  <cp:revision>21</cp:revision>
  <dc:subject/>
  <dc:title>Bright Blue</dc:title>
</cp:coreProperties>
</file>