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44" y="-304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9EC7-836B-3E49-B9B7-F7300D04F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9252-21FF-1F43-8F36-B6EE7042D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1842-792E-D04B-8C29-4E24C8A0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FFA1-8F6D-4042-B6F0-14F146A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FC87-36D0-CE43-8DE2-B0B8CF79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6123-5FC1-7245-8921-A180E837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F7BF-8E66-D349-AF4F-B2937B1E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1087-3B0E-4941-B85B-DCEE45B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83F2-413F-DE4D-89B5-AC7D4A4D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63EF-6361-A143-8829-E6545F3B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42E33-57AD-E34C-9232-B726139BF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045A-C26D-C741-975C-F6EDE0BE6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9F01-BB64-6C4B-A896-49157A7D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89C7-1B5A-EC48-ADD6-38A8029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0569-50E7-C64D-A603-9C59BB17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D5F-8296-8F48-821C-BEBCF012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084A-9576-FE47-8E82-9F8A384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6317-A61D-7942-9C9E-2666BFC5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F47-B601-5146-93B5-72CDB80A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E300-0D88-0A43-8B9D-4B073DD7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F497-4C7B-2E47-AA68-D0F8D8AB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D376-2F94-2F4A-901B-DBC88B95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DE4-A67A-6641-9C96-1D5B724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ADA5-6A54-FC49-B07B-F67BC019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4688-13F1-AE4A-B356-226F21A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6795-7851-9C49-9A1F-33FD440A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65AD-B758-394B-ACE3-42DF5AA2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FA2A-8903-7147-8B0A-1BAE54EA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25D7-96D8-C442-B240-AB8CE4A1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0E0-3BAF-5A42-A653-44C1F28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37511-1668-7149-87A5-0AE56B8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5522-00AE-7343-90EF-F3B39A8C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5363-419E-8945-A6A7-08984B65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515C-E440-DF46-9342-387927BEA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6854-CB91-9F4B-9AEB-B33DDF42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A94BC-434A-924B-BA50-DFC3C088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4249-970C-6346-8382-EDF5C902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BC50D-0EE8-CA49-B436-CB226C2C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CEEC4-3574-2245-9E48-BDEDB892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D27-D3F3-E342-9AA1-0CDB678C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ABA4-1884-504C-A917-E8E9EFF1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08B03-7417-DD44-8E43-0AC3927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BE611-9583-A246-8D49-CE270689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E0336-30D2-9646-BE2F-CD9AEF53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C8AD0-84FC-9D4E-9048-EEC6C841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A05F-B879-2946-BBAB-1E59A34F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72EE-B015-2F43-BA5D-BDAFD57D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CCDA-EEB3-F842-9F89-2DBDD050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64F73-516B-BE4C-BCB3-728CA9B4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DE3E-FD60-9449-AAD3-05CF6AB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11CF8-1745-9042-A8F2-140664A8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3D78-9B74-D643-97A5-4D32B027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9B41-6141-E844-A9F7-C35E03E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6B44A-6870-B140-9D8E-5613670DC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A81FA-2A44-1C4E-AA7F-92EDC181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8CD4-AEFA-9942-B1EE-ED8449CC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A042-317D-B64F-8751-1DAE23E4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A10CC-1733-3C40-8FED-4680799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0E8D-952B-6142-B069-4BB9D540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F18FC-065A-CB40-A122-D5EDD941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FD9D-6D24-C84B-9469-FB6057E9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217F-0D5A-8445-8E43-B565607F369C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EA8C-E88E-E946-A4BB-95CBF2F95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D2AF-7B06-F84B-91A1-E4375348B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0AB8-22D2-CE40-A27D-E64106F3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151DCC-0AC0-9F4B-BC11-9F039084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12" y="1918552"/>
            <a:ext cx="4038600" cy="133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F8A286-AF32-1443-B27D-3D01C5F3774F}"/>
              </a:ext>
            </a:extLst>
          </p:cNvPr>
          <p:cNvSpPr/>
          <p:nvPr/>
        </p:nvSpPr>
        <p:spPr>
          <a:xfrm>
            <a:off x="1570312" y="1018209"/>
            <a:ext cx="4038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spc="150" dirty="0">
                <a:latin typeface="Book Antiqua" panose="02040602050305030304" pitchFamily="18" charset="0"/>
              </a:rPr>
              <a:t>DEEP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B7F59-E042-414C-AE42-F1E3619273AF}"/>
              </a:ext>
            </a:extLst>
          </p:cNvPr>
          <p:cNvSpPr/>
          <p:nvPr/>
        </p:nvSpPr>
        <p:spPr>
          <a:xfrm>
            <a:off x="1570312" y="1562552"/>
            <a:ext cx="4038600" cy="293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2574A-F218-9343-8CE7-15D0DB3D536E}"/>
              </a:ext>
            </a:extLst>
          </p:cNvPr>
          <p:cNvSpPr/>
          <p:nvPr/>
        </p:nvSpPr>
        <p:spPr>
          <a:xfrm>
            <a:off x="1614995" y="1553110"/>
            <a:ext cx="3993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cap="all" dirty="0">
                <a:solidFill>
                  <a:schemeClr val="bg1"/>
                </a:solidFill>
                <a:effectLst/>
                <a:latin typeface="Arial Narrow" panose="020B0604020202020204" pitchFamily="34" charset="0"/>
              </a:rPr>
              <a:t>Unveiling the profound in the everyday</a:t>
            </a:r>
            <a:endParaRPr lang="en-US" sz="1600" cap="all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3DFA67-B5DE-6543-8163-0553E4CBBFF7}"/>
              </a:ext>
            </a:extLst>
          </p:cNvPr>
          <p:cNvCxnSpPr>
            <a:cxnSpLocks/>
          </p:cNvCxnSpPr>
          <p:nvPr/>
        </p:nvCxnSpPr>
        <p:spPr>
          <a:xfrm>
            <a:off x="1570312" y="1018209"/>
            <a:ext cx="4038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92C3D-8DE9-5240-98F4-EC320DCE6A54}"/>
              </a:ext>
            </a:extLst>
          </p:cNvPr>
          <p:cNvCxnSpPr>
            <a:cxnSpLocks/>
          </p:cNvCxnSpPr>
          <p:nvPr/>
        </p:nvCxnSpPr>
        <p:spPr>
          <a:xfrm>
            <a:off x="5728559" y="1216710"/>
            <a:ext cx="0" cy="24123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36FCB2-A336-FE4C-8084-548364B4BA47}"/>
              </a:ext>
            </a:extLst>
          </p:cNvPr>
          <p:cNvCxnSpPr>
            <a:cxnSpLocks/>
          </p:cNvCxnSpPr>
          <p:nvPr/>
        </p:nvCxnSpPr>
        <p:spPr>
          <a:xfrm>
            <a:off x="1474727" y="1216710"/>
            <a:ext cx="0" cy="241230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4793B2-9450-5D43-AD90-2FCE26FDBB95}"/>
              </a:ext>
            </a:extLst>
          </p:cNvPr>
          <p:cNvCxnSpPr>
            <a:cxnSpLocks/>
          </p:cNvCxnSpPr>
          <p:nvPr/>
        </p:nvCxnSpPr>
        <p:spPr>
          <a:xfrm>
            <a:off x="1570312" y="3731584"/>
            <a:ext cx="4038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86592D-709D-7F43-8C7A-56A092A75BA5}"/>
              </a:ext>
            </a:extLst>
          </p:cNvPr>
          <p:cNvSpPr/>
          <p:nvPr/>
        </p:nvSpPr>
        <p:spPr>
          <a:xfrm>
            <a:off x="1570312" y="3299899"/>
            <a:ext cx="4038600" cy="293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DF00D-2B11-FD43-A293-89B018DD722A}"/>
              </a:ext>
            </a:extLst>
          </p:cNvPr>
          <p:cNvSpPr/>
          <p:nvPr/>
        </p:nvSpPr>
        <p:spPr>
          <a:xfrm>
            <a:off x="1614995" y="3290457"/>
            <a:ext cx="3993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i="0" cap="all" spc="100" dirty="0">
                <a:solidFill>
                  <a:schemeClr val="bg1"/>
                </a:solidFill>
                <a:effectLst/>
                <a:latin typeface="Arial Narrow" panose="020B0604020202020204" pitchFamily="34" charset="0"/>
              </a:rPr>
              <a:t>Finding depth in every gentle wash</a:t>
            </a:r>
          </a:p>
        </p:txBody>
      </p:sp>
    </p:spTree>
    <p:extLst>
      <p:ext uri="{BB962C8B-B14F-4D97-AF65-F5344CB8AC3E}">
        <p14:creationId xmlns:p14="http://schemas.microsoft.com/office/powerpoint/2010/main" val="10550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Book Antiqua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Anderson</dc:creator>
  <cp:lastModifiedBy>John Anderson</cp:lastModifiedBy>
  <cp:revision>4</cp:revision>
  <cp:lastPrinted>2024-05-26T18:56:48Z</cp:lastPrinted>
  <dcterms:created xsi:type="dcterms:W3CDTF">2024-05-26T18:25:17Z</dcterms:created>
  <dcterms:modified xsi:type="dcterms:W3CDTF">2024-05-26T18:58:50Z</dcterms:modified>
</cp:coreProperties>
</file>