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215" d="100"/>
          <a:sy n="215" d="100"/>
        </p:scale>
        <p:origin x="104" y="-2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8E-0514-E040-87C7-EB76AC32FF3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AC2-3EA6-D441-8A00-F84AC66A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8E-0514-E040-87C7-EB76AC32FF3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AC2-3EA6-D441-8A00-F84AC66A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8E-0514-E040-87C7-EB76AC32FF3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AC2-3EA6-D441-8A00-F84AC66A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1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8E-0514-E040-87C7-EB76AC32FF3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AC2-3EA6-D441-8A00-F84AC66A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8E-0514-E040-87C7-EB76AC32FF3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AC2-3EA6-D441-8A00-F84AC66A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8E-0514-E040-87C7-EB76AC32FF3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AC2-3EA6-D441-8A00-F84AC66A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4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8E-0514-E040-87C7-EB76AC32FF3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AC2-3EA6-D441-8A00-F84AC66A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4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8E-0514-E040-87C7-EB76AC32FF3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AC2-3EA6-D441-8A00-F84AC66A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8E-0514-E040-87C7-EB76AC32FF3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AC2-3EA6-D441-8A00-F84AC66A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5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8E-0514-E040-87C7-EB76AC32FF3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AC2-3EA6-D441-8A00-F84AC66A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0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8E-0514-E040-87C7-EB76AC32FF3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FAC2-3EA6-D441-8A00-F84AC66A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858E-0514-E040-87C7-EB76AC32FF3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5FAC2-3EA6-D441-8A00-F84AC66A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ry Christmas PNG Images, Download 100000+ Merry Christmas PNG Resources  with Transparent Background">
            <a:extLst>
              <a:ext uri="{FF2B5EF4-FFF2-40B4-BE49-F238E27FC236}">
                <a16:creationId xmlns:a16="http://schemas.microsoft.com/office/drawing/2014/main" id="{1C4F17B7-0298-A1D1-80C1-C1A5A6A3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77" y="-274625"/>
            <a:ext cx="3617431" cy="361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18B369-8542-682F-6F3A-694E0F3FD0BA}"/>
              </a:ext>
            </a:extLst>
          </p:cNvPr>
          <p:cNvSpPr/>
          <p:nvPr/>
        </p:nvSpPr>
        <p:spPr>
          <a:xfrm>
            <a:off x="671513" y="2967039"/>
            <a:ext cx="3200400" cy="2062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erry Christmas logo by Angiesweetgirl on DeviantArt">
            <a:extLst>
              <a:ext uri="{FF2B5EF4-FFF2-40B4-BE49-F238E27FC236}">
                <a16:creationId xmlns:a16="http://schemas.microsoft.com/office/drawing/2014/main" id="{26230162-F2A1-AF0D-122E-1535DABD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77" y="5801195"/>
            <a:ext cx="3005436" cy="187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142A25-9C00-D2D7-5782-9CEB47F0560B}"/>
              </a:ext>
            </a:extLst>
          </p:cNvPr>
          <p:cNvSpPr txBox="1"/>
          <p:nvPr/>
        </p:nvSpPr>
        <p:spPr>
          <a:xfrm>
            <a:off x="789709" y="3123485"/>
            <a:ext cx="3141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Simple. Nourishing. Luxurious. </a:t>
            </a:r>
          </a:p>
          <a:p>
            <a:r>
              <a:rPr lang="en-US" sz="1200" dirty="0">
                <a:solidFill>
                  <a:srgbClr val="374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Expensive. </a:t>
            </a:r>
            <a:endParaRPr lang="en-US" sz="1200" dirty="0">
              <a:solidFill>
                <a:srgbClr val="3741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Unveil a lavish lather with this sumptuous soap: Olive and Coconut oils enrich, Shea Butter softens, Avocado and Almond oils hydrate. A hint of Titanium Dioxide for radiance. </a:t>
            </a:r>
          </a:p>
          <a:p>
            <a:r>
              <a:rPr lang="en-US" sz="1050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Pure indulgence for your skin.</a:t>
            </a:r>
            <a:endParaRPr lang="en-US" sz="1050" dirty="0">
              <a:solidFill>
                <a:srgbClr val="3741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after 1/26/24 to avoid burns.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0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55</Words>
  <Application>Microsoft Macintosh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Anderson</dc:creator>
  <cp:lastModifiedBy>Chris Anderson</cp:lastModifiedBy>
  <cp:revision>1</cp:revision>
  <cp:lastPrinted>2023-12-17T23:25:05Z</cp:lastPrinted>
  <dcterms:created xsi:type="dcterms:W3CDTF">2023-12-17T23:10:01Z</dcterms:created>
  <dcterms:modified xsi:type="dcterms:W3CDTF">2023-12-17T23:25:21Z</dcterms:modified>
</cp:coreProperties>
</file>