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816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6FD0-7578-E743-A447-45F49DF9A979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4A9-8CEB-4E4B-AABC-807B0FEE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6FD0-7578-E743-A447-45F49DF9A979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4A9-8CEB-4E4B-AABC-807B0FEE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1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6FD0-7578-E743-A447-45F49DF9A979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4A9-8CEB-4E4B-AABC-807B0FEE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2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6FD0-7578-E743-A447-45F49DF9A979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4A9-8CEB-4E4B-AABC-807B0FEE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5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6FD0-7578-E743-A447-45F49DF9A979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4A9-8CEB-4E4B-AABC-807B0FEE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4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6FD0-7578-E743-A447-45F49DF9A979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4A9-8CEB-4E4B-AABC-807B0FEE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0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6FD0-7578-E743-A447-45F49DF9A979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4A9-8CEB-4E4B-AABC-807B0FEE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1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6FD0-7578-E743-A447-45F49DF9A979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4A9-8CEB-4E4B-AABC-807B0FEE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5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6FD0-7578-E743-A447-45F49DF9A979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4A9-8CEB-4E4B-AABC-807B0FEE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6FD0-7578-E743-A447-45F49DF9A979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4A9-8CEB-4E4B-AABC-807B0FEE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6FD0-7578-E743-A447-45F49DF9A979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04A9-8CEB-4E4B-AABC-807B0FEE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6FD0-7578-E743-A447-45F49DF9A979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04A9-8CEB-4E4B-AABC-807B0FEE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6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8126" y="532882"/>
            <a:ext cx="4061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Lather, Rinse, Repeat: </a:t>
            </a:r>
          </a:p>
          <a:p>
            <a:r>
              <a:rPr lang="en-US" dirty="0" err="1" smtClean="0"/>
              <a:t>ChatGPT's</a:t>
            </a:r>
            <a:r>
              <a:rPr lang="en-US" dirty="0" smtClean="0"/>
              <a:t> Soapy Haikus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7074" y="1259178"/>
            <a:ext cx="3752140" cy="5262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Verdana"/>
                <a:cs typeface="Verdana"/>
              </a:rPr>
              <a:t>Soap in the shower, slip</a:t>
            </a:r>
          </a:p>
          <a:p>
            <a:r>
              <a:rPr lang="en-US" sz="1200" dirty="0" smtClean="0">
                <a:latin typeface="Verdana"/>
                <a:cs typeface="Verdana"/>
              </a:rPr>
              <a:t>I almost fell, but I grip</a:t>
            </a:r>
          </a:p>
          <a:p>
            <a:r>
              <a:rPr lang="en-US" sz="1200" dirty="0" smtClean="0">
                <a:latin typeface="Verdana"/>
                <a:cs typeface="Verdana"/>
              </a:rPr>
              <a:t>Leaves me feeling clean and hip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Soap on my face, scrub</a:t>
            </a:r>
          </a:p>
          <a:p>
            <a:r>
              <a:rPr lang="en-US" sz="1200" dirty="0" smtClean="0">
                <a:latin typeface="Verdana"/>
                <a:cs typeface="Verdana"/>
              </a:rPr>
              <a:t>Removing dirt and grime, I dub</a:t>
            </a:r>
          </a:p>
          <a:p>
            <a:r>
              <a:rPr lang="en-US" sz="1200" dirty="0" smtClean="0">
                <a:latin typeface="Verdana"/>
                <a:cs typeface="Verdana"/>
              </a:rPr>
              <a:t>Myself the queen of the tub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The scent of soap fresh</a:t>
            </a:r>
          </a:p>
          <a:p>
            <a:r>
              <a:rPr lang="en-US" sz="1200" dirty="0" smtClean="0">
                <a:latin typeface="Verdana"/>
                <a:cs typeface="Verdana"/>
              </a:rPr>
              <a:t>Bringing memories of my ex</a:t>
            </a:r>
          </a:p>
          <a:p>
            <a:r>
              <a:rPr lang="en-US" sz="1200" dirty="0" smtClean="0">
                <a:latin typeface="Verdana"/>
                <a:cs typeface="Verdana"/>
              </a:rPr>
              <a:t>I wash away the stress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Soap, a daily need</a:t>
            </a:r>
          </a:p>
          <a:p>
            <a:r>
              <a:rPr lang="en-US" sz="1200" dirty="0" smtClean="0">
                <a:latin typeface="Verdana"/>
                <a:cs typeface="Verdana"/>
              </a:rPr>
              <a:t>But don't get too close, I plead</a:t>
            </a:r>
          </a:p>
          <a:p>
            <a:r>
              <a:rPr lang="en-US" sz="1200" dirty="0" smtClean="0">
                <a:latin typeface="Verdana"/>
                <a:cs typeface="Verdana"/>
              </a:rPr>
              <a:t>I'm still covered in soap suds, indeed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A bar of soap small</a:t>
            </a:r>
          </a:p>
          <a:p>
            <a:r>
              <a:rPr lang="en-US" sz="1200" dirty="0" smtClean="0">
                <a:latin typeface="Verdana"/>
                <a:cs typeface="Verdana"/>
              </a:rPr>
              <a:t>But it's got the power to stand tall</a:t>
            </a:r>
          </a:p>
          <a:p>
            <a:r>
              <a:rPr lang="en-US" sz="1200" dirty="0" smtClean="0">
                <a:latin typeface="Verdana"/>
                <a:cs typeface="Verdana"/>
              </a:rPr>
              <a:t>Leaves me feeling brand new, after all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Soap in the sink, wet</a:t>
            </a:r>
          </a:p>
          <a:p>
            <a:r>
              <a:rPr lang="en-US" sz="1200" dirty="0" smtClean="0">
                <a:latin typeface="Verdana"/>
                <a:cs typeface="Verdana"/>
              </a:rPr>
              <a:t>Uncovering hidden grime</a:t>
            </a:r>
          </a:p>
          <a:p>
            <a:r>
              <a:rPr lang="en-US" sz="1200" dirty="0" smtClean="0">
                <a:latin typeface="Verdana"/>
                <a:cs typeface="Verdana"/>
              </a:rPr>
              <a:t>Leaves the dishes clean, you bet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Soap, a small luxury</a:t>
            </a:r>
          </a:p>
          <a:p>
            <a:r>
              <a:rPr lang="en-US" sz="1200" dirty="0" smtClean="0">
                <a:latin typeface="Verdana"/>
                <a:cs typeface="Verdana"/>
              </a:rPr>
              <a:t>But it's got the power to be</a:t>
            </a:r>
          </a:p>
          <a:p>
            <a:r>
              <a:rPr lang="en-US" sz="1200" dirty="0" smtClean="0">
                <a:latin typeface="Verdana"/>
                <a:cs typeface="Verdana"/>
              </a:rPr>
              <a:t>My favorite thing, you see.</a:t>
            </a:r>
          </a:p>
          <a:p>
            <a:endParaRPr lang="en-US" sz="1200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9750" y="384485"/>
            <a:ext cx="4572000" cy="692497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"Soap, soap, my daily foe</a:t>
            </a:r>
          </a:p>
          <a:p>
            <a:r>
              <a:rPr lang="en-US" sz="1200" dirty="0" smtClean="0">
                <a:latin typeface="Verdana"/>
                <a:cs typeface="Verdana"/>
              </a:rPr>
              <a:t>Never ends the constant scrubbing</a:t>
            </a:r>
          </a:p>
          <a:p>
            <a:r>
              <a:rPr lang="en-US" sz="1200" dirty="0" smtClean="0">
                <a:latin typeface="Verdana"/>
                <a:cs typeface="Verdana"/>
              </a:rPr>
              <a:t>Feeling like a prune"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"Soap, soap, my shower nemesis</a:t>
            </a:r>
          </a:p>
          <a:p>
            <a:r>
              <a:rPr lang="en-US" sz="1200" dirty="0" smtClean="0">
                <a:latin typeface="Verdana"/>
                <a:cs typeface="Verdana"/>
              </a:rPr>
              <a:t>Slippery and slimy, hard to hold</a:t>
            </a:r>
          </a:p>
          <a:p>
            <a:r>
              <a:rPr lang="en-US" sz="1200" dirty="0" smtClean="0">
                <a:latin typeface="Verdana"/>
                <a:cs typeface="Verdana"/>
              </a:rPr>
              <a:t>Why must you haunt me?”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"Soap, soap, my bathroom enemy</a:t>
            </a:r>
          </a:p>
          <a:p>
            <a:r>
              <a:rPr lang="en-US" sz="1200" dirty="0" smtClean="0">
                <a:latin typeface="Verdana"/>
                <a:cs typeface="Verdana"/>
              </a:rPr>
              <a:t>Leaves me feeling fragrant and fresh</a:t>
            </a:r>
          </a:p>
          <a:p>
            <a:r>
              <a:rPr lang="en-US" sz="1200" dirty="0" smtClean="0">
                <a:latin typeface="Verdana"/>
                <a:cs typeface="Verdana"/>
              </a:rPr>
              <a:t>But also covered in suds”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"Soap, soap, my shower friend</a:t>
            </a:r>
          </a:p>
          <a:p>
            <a:r>
              <a:rPr lang="en-US" sz="1200" dirty="0" smtClean="0">
                <a:latin typeface="Verdana"/>
                <a:cs typeface="Verdana"/>
              </a:rPr>
              <a:t>Lathering up in the bath</a:t>
            </a:r>
          </a:p>
          <a:p>
            <a:r>
              <a:rPr lang="en-US" sz="1200" dirty="0" smtClean="0">
                <a:latin typeface="Verdana"/>
                <a:cs typeface="Verdana"/>
              </a:rPr>
              <a:t>Leaves me feeling like a slippery fish”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"Soap, soap, my bathroom partner</a:t>
            </a:r>
          </a:p>
          <a:p>
            <a:r>
              <a:rPr lang="en-US" sz="1200" dirty="0" smtClean="0">
                <a:latin typeface="Verdana"/>
                <a:cs typeface="Verdana"/>
              </a:rPr>
              <a:t>Washing away the stains of life</a:t>
            </a:r>
          </a:p>
          <a:p>
            <a:r>
              <a:rPr lang="en-US" sz="1200" dirty="0" smtClean="0">
                <a:latin typeface="Verdana"/>
                <a:cs typeface="Verdana"/>
              </a:rPr>
              <a:t>Leaves me feeling fresh and clean</a:t>
            </a:r>
          </a:p>
          <a:p>
            <a:r>
              <a:rPr lang="en-US" sz="1200" dirty="0" smtClean="0">
                <a:latin typeface="Verdana"/>
                <a:cs typeface="Verdana"/>
              </a:rPr>
              <a:t>But also like a walking bar of soap”</a:t>
            </a:r>
          </a:p>
          <a:p>
            <a:endParaRPr lang="en-US" sz="1200" dirty="0">
              <a:latin typeface="Verdana"/>
              <a:cs typeface="Verdana"/>
            </a:endParaRPr>
          </a:p>
          <a:p>
            <a:r>
              <a:rPr lang="en-US" sz="1200" dirty="0" smtClean="0"/>
              <a:t>"Clean and bright, my daily friend</a:t>
            </a:r>
          </a:p>
          <a:p>
            <a:r>
              <a:rPr lang="en-US" sz="1200" dirty="0" smtClean="0"/>
              <a:t>Washing away the dirt and grime</a:t>
            </a:r>
          </a:p>
          <a:p>
            <a:r>
              <a:rPr lang="en-US" sz="1200" dirty="0" smtClean="0"/>
              <a:t>Leaves my skin so pure"</a:t>
            </a:r>
          </a:p>
          <a:p>
            <a:endParaRPr lang="en-US" sz="1200" dirty="0" smtClean="0"/>
          </a:p>
          <a:p>
            <a:r>
              <a:rPr lang="en-US" sz="1200" dirty="0" smtClean="0"/>
              <a:t>"My faithful ally, lathering up</a:t>
            </a:r>
          </a:p>
          <a:p>
            <a:r>
              <a:rPr lang="en-US" sz="1200" dirty="0" smtClean="0"/>
              <a:t>Scrubbing away the stains of life</a:t>
            </a:r>
          </a:p>
          <a:p>
            <a:r>
              <a:rPr lang="en-US" sz="1200" dirty="0" smtClean="0"/>
              <a:t>Leaving me feeling brand new"</a:t>
            </a:r>
          </a:p>
          <a:p>
            <a:endParaRPr lang="en-US" sz="1200" dirty="0" smtClean="0"/>
          </a:p>
          <a:p>
            <a:r>
              <a:rPr lang="en-US" sz="1200" dirty="0" smtClean="0"/>
              <a:t>"Floating free, the soap bubbles fill</a:t>
            </a:r>
          </a:p>
          <a:p>
            <a:r>
              <a:rPr lang="en-US" sz="1200" dirty="0" smtClean="0"/>
              <a:t>Filling up the bath with joy</a:t>
            </a:r>
          </a:p>
          <a:p>
            <a:r>
              <a:rPr lang="en-US" sz="1200" dirty="0" smtClean="0"/>
              <a:t>Splashing, laughing fun”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252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8126" y="532882"/>
            <a:ext cx="4061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Lather, Rinse, Repeat: </a:t>
            </a:r>
          </a:p>
          <a:p>
            <a:r>
              <a:rPr lang="en-US" dirty="0" err="1" smtClean="0"/>
              <a:t>ChatGPT's</a:t>
            </a:r>
            <a:r>
              <a:rPr lang="en-US" dirty="0" smtClean="0"/>
              <a:t> Soapy Haikus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7074" y="1259178"/>
            <a:ext cx="3752140" cy="378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Verdana"/>
                <a:cs typeface="Verdana"/>
              </a:rPr>
              <a:t>Soapy water swooshes</a:t>
            </a:r>
          </a:p>
          <a:p>
            <a:r>
              <a:rPr lang="en-US" sz="1200" dirty="0" smtClean="0">
                <a:latin typeface="Verdana"/>
                <a:cs typeface="Verdana"/>
              </a:rPr>
              <a:t>Scrub scrub scrub until it's done</a:t>
            </a:r>
          </a:p>
          <a:p>
            <a:r>
              <a:rPr lang="en-US" sz="1200" dirty="0" smtClean="0">
                <a:latin typeface="Verdana"/>
                <a:cs typeface="Verdana"/>
              </a:rPr>
              <a:t>Laundry day is fun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Water drips and splashes</a:t>
            </a:r>
          </a:p>
          <a:p>
            <a:r>
              <a:rPr lang="en-US" sz="1200" dirty="0" smtClean="0">
                <a:latin typeface="Verdana"/>
                <a:cs typeface="Verdana"/>
              </a:rPr>
              <a:t>As I scrub away the stains</a:t>
            </a:r>
          </a:p>
          <a:p>
            <a:r>
              <a:rPr lang="en-US" sz="1200" dirty="0" smtClean="0">
                <a:latin typeface="Verdana"/>
                <a:cs typeface="Verdana"/>
              </a:rPr>
              <a:t>Washing day at last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Laundry piles high</a:t>
            </a:r>
          </a:p>
          <a:p>
            <a:r>
              <a:rPr lang="en-US" sz="1200" dirty="0" smtClean="0">
                <a:latin typeface="Verdana"/>
                <a:cs typeface="Verdana"/>
              </a:rPr>
              <a:t>I'll wash them all before I die</a:t>
            </a:r>
          </a:p>
          <a:p>
            <a:r>
              <a:rPr lang="en-US" sz="1200" dirty="0" smtClean="0">
                <a:latin typeface="Verdana"/>
                <a:cs typeface="Verdana"/>
              </a:rPr>
              <a:t>Washing day never ends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Laundry basket full</a:t>
            </a:r>
          </a:p>
          <a:p>
            <a:r>
              <a:rPr lang="en-US" sz="1200" dirty="0" smtClean="0">
                <a:latin typeface="Verdana"/>
                <a:cs typeface="Verdana"/>
              </a:rPr>
              <a:t>Of stinky socks and dirty clothes</a:t>
            </a:r>
          </a:p>
          <a:p>
            <a:r>
              <a:rPr lang="en-US" sz="1200" dirty="0" smtClean="0">
                <a:latin typeface="Verdana"/>
                <a:cs typeface="Verdana"/>
              </a:rPr>
              <a:t>Washing day is tough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endParaRPr lang="en-US" sz="1200" dirty="0" smtClean="0">
              <a:latin typeface="Verdana"/>
              <a:cs typeface="Verdana"/>
            </a:endParaRPr>
          </a:p>
          <a:p>
            <a:endParaRPr lang="en-US" sz="1200" dirty="0" smtClean="0">
              <a:latin typeface="Verdana"/>
              <a:cs typeface="Verdana"/>
            </a:endParaRPr>
          </a:p>
          <a:p>
            <a:endParaRPr lang="en-US" sz="1200" dirty="0" smtClean="0">
              <a:latin typeface="Verdana"/>
              <a:cs typeface="Verdana"/>
            </a:endParaRPr>
          </a:p>
          <a:p>
            <a:endParaRPr lang="en-US" sz="1200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9750" y="38448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Verdana"/>
                <a:cs typeface="Verdana"/>
              </a:rPr>
              <a:t>Stained shirt in the sink</a:t>
            </a:r>
          </a:p>
          <a:p>
            <a:r>
              <a:rPr lang="en-US" sz="1200" dirty="0" smtClean="0">
                <a:latin typeface="Verdana"/>
                <a:cs typeface="Verdana"/>
              </a:rPr>
              <a:t>Brings back memories of that drink</a:t>
            </a:r>
          </a:p>
          <a:p>
            <a:r>
              <a:rPr lang="en-US" sz="1200" dirty="0" smtClean="0">
                <a:latin typeface="Verdana"/>
                <a:cs typeface="Verdana"/>
              </a:rPr>
              <a:t>Washed away now clean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295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549255"/>
            <a:ext cx="3230880" cy="6001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Verdana"/>
                <a:cs typeface="Verdana"/>
              </a:rPr>
              <a:t>Stained shirt in the sink</a:t>
            </a:r>
          </a:p>
          <a:p>
            <a:r>
              <a:rPr lang="en-US" sz="1200" dirty="0" smtClean="0">
                <a:latin typeface="Verdana"/>
                <a:cs typeface="Verdana"/>
              </a:rPr>
              <a:t>Brings back memories of that drink</a:t>
            </a:r>
          </a:p>
          <a:p>
            <a:r>
              <a:rPr lang="en-US" sz="1200" dirty="0" smtClean="0">
                <a:latin typeface="Verdana"/>
                <a:cs typeface="Verdana"/>
              </a:rPr>
              <a:t>Washed away now clean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Soap in the shower, slip</a:t>
            </a:r>
          </a:p>
          <a:p>
            <a:r>
              <a:rPr lang="en-US" sz="1200" dirty="0" smtClean="0">
                <a:latin typeface="Verdana"/>
                <a:cs typeface="Verdana"/>
              </a:rPr>
              <a:t>I almost fell, but I grip</a:t>
            </a:r>
          </a:p>
          <a:p>
            <a:r>
              <a:rPr lang="en-US" sz="1200" dirty="0" smtClean="0">
                <a:latin typeface="Verdana"/>
                <a:cs typeface="Verdana"/>
              </a:rPr>
              <a:t>Leaves me feeling clean and hip</a:t>
            </a:r>
          </a:p>
          <a:p>
            <a:endParaRPr lang="en-US" sz="1200" dirty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Soap on my face, scrub</a:t>
            </a:r>
          </a:p>
          <a:p>
            <a:r>
              <a:rPr lang="en-US" sz="1200" dirty="0" smtClean="0">
                <a:latin typeface="Verdana"/>
                <a:cs typeface="Verdana"/>
              </a:rPr>
              <a:t>Removing dirt and grime, I dub</a:t>
            </a:r>
          </a:p>
          <a:p>
            <a:r>
              <a:rPr lang="en-US" sz="1200" dirty="0" smtClean="0">
                <a:latin typeface="Verdana"/>
                <a:cs typeface="Verdana"/>
              </a:rPr>
              <a:t>Myself the queen of the tub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The scent of soap fresh</a:t>
            </a:r>
          </a:p>
          <a:p>
            <a:r>
              <a:rPr lang="en-US" sz="1200" dirty="0" smtClean="0">
                <a:latin typeface="Verdana"/>
                <a:cs typeface="Verdana"/>
              </a:rPr>
              <a:t>Bringing memories of my ex</a:t>
            </a:r>
          </a:p>
          <a:p>
            <a:r>
              <a:rPr lang="en-US" sz="1200" dirty="0" smtClean="0">
                <a:latin typeface="Verdana"/>
                <a:cs typeface="Verdana"/>
              </a:rPr>
              <a:t>I wash away the stress</a:t>
            </a:r>
          </a:p>
          <a:p>
            <a:endParaRPr lang="en-US" sz="1200" dirty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Stained shirt in the sink</a:t>
            </a:r>
          </a:p>
          <a:p>
            <a:r>
              <a:rPr lang="en-US" sz="1200" dirty="0" smtClean="0">
                <a:latin typeface="Verdana"/>
                <a:cs typeface="Verdana"/>
              </a:rPr>
              <a:t>Brings back memories of that drink</a:t>
            </a:r>
          </a:p>
          <a:p>
            <a:r>
              <a:rPr lang="en-US" sz="1200" dirty="0" smtClean="0">
                <a:latin typeface="Verdana"/>
                <a:cs typeface="Verdana"/>
              </a:rPr>
              <a:t>Washed away now clean</a:t>
            </a:r>
          </a:p>
          <a:p>
            <a:endParaRPr lang="en-US" sz="1200" dirty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Soap, soap, my shower nemesis</a:t>
            </a:r>
          </a:p>
          <a:p>
            <a:r>
              <a:rPr lang="en-US" sz="1200" dirty="0" smtClean="0">
                <a:latin typeface="Verdana"/>
                <a:cs typeface="Verdana"/>
              </a:rPr>
              <a:t>Slippery and slimy, hard to hold</a:t>
            </a:r>
          </a:p>
          <a:p>
            <a:r>
              <a:rPr lang="en-US" sz="1200" dirty="0" smtClean="0">
                <a:latin typeface="Verdana"/>
                <a:cs typeface="Verdana"/>
              </a:rPr>
              <a:t>Why must you haunt me?</a:t>
            </a:r>
            <a:endParaRPr lang="en-US" sz="1200" dirty="0">
              <a:latin typeface="Verdana"/>
              <a:cs typeface="Verdana"/>
            </a:endParaRP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Soap, soap, my daily foe</a:t>
            </a:r>
          </a:p>
          <a:p>
            <a:r>
              <a:rPr lang="en-US" sz="1200" dirty="0" smtClean="0">
                <a:latin typeface="Verdana"/>
                <a:cs typeface="Verdana"/>
              </a:rPr>
              <a:t>Never ends the constant scrubbing</a:t>
            </a:r>
          </a:p>
          <a:p>
            <a:r>
              <a:rPr lang="en-US" sz="1200" dirty="0" smtClean="0">
                <a:latin typeface="Verdana"/>
                <a:cs typeface="Verdana"/>
              </a:rPr>
              <a:t>Feeling like a prune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endParaRPr lang="en-US" sz="1200" dirty="0" smtClean="0">
              <a:latin typeface="Verdana"/>
              <a:cs typeface="Verdana"/>
            </a:endParaRPr>
          </a:p>
          <a:p>
            <a:endParaRPr lang="en-US" sz="1200" dirty="0" smtClean="0">
              <a:latin typeface="Verdana"/>
              <a:cs typeface="Verdana"/>
            </a:endParaRPr>
          </a:p>
          <a:p>
            <a:endParaRPr lang="en-US" sz="1200" dirty="0" smtClean="0">
              <a:latin typeface="Verdana"/>
              <a:cs typeface="Verdana"/>
            </a:endParaRPr>
          </a:p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3070447" y="1845214"/>
            <a:ext cx="2761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Lather, Rinse, Repeat: </a:t>
            </a:r>
          </a:p>
          <a:p>
            <a:r>
              <a:rPr lang="en-US" dirty="0" err="1" smtClean="0"/>
              <a:t>ChatGPT's</a:t>
            </a:r>
            <a:r>
              <a:rPr lang="en-US" dirty="0" smtClean="0"/>
              <a:t> Soapy Haikus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3102198" y="5020489"/>
            <a:ext cx="2761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Lather, Rinse, Repeat: </a:t>
            </a:r>
          </a:p>
          <a:p>
            <a:r>
              <a:rPr lang="en-US" dirty="0" err="1" smtClean="0"/>
              <a:t>ChatGPT's</a:t>
            </a:r>
            <a:r>
              <a:rPr lang="en-US" dirty="0" smtClean="0"/>
              <a:t> Soapy Haikus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5775" y="549255"/>
            <a:ext cx="3230880" cy="6001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Verdana"/>
                <a:cs typeface="Verdana"/>
              </a:rPr>
              <a:t>Stained shirt in the sink</a:t>
            </a:r>
          </a:p>
          <a:p>
            <a:r>
              <a:rPr lang="en-US" sz="1200" dirty="0" smtClean="0">
                <a:latin typeface="Verdana"/>
                <a:cs typeface="Verdana"/>
              </a:rPr>
              <a:t>Brings back memories of that drink</a:t>
            </a:r>
          </a:p>
          <a:p>
            <a:r>
              <a:rPr lang="en-US" sz="1200" dirty="0" smtClean="0">
                <a:latin typeface="Verdana"/>
                <a:cs typeface="Verdana"/>
              </a:rPr>
              <a:t>Washed away now clean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Soap in the shower, slip</a:t>
            </a:r>
          </a:p>
          <a:p>
            <a:r>
              <a:rPr lang="en-US" sz="1200" dirty="0" smtClean="0">
                <a:latin typeface="Verdana"/>
                <a:cs typeface="Verdana"/>
              </a:rPr>
              <a:t>I almost fell, but I grip</a:t>
            </a:r>
          </a:p>
          <a:p>
            <a:r>
              <a:rPr lang="en-US" sz="1200" dirty="0" smtClean="0">
                <a:latin typeface="Verdana"/>
                <a:cs typeface="Verdana"/>
              </a:rPr>
              <a:t>Leaves me feeling clean and hip</a:t>
            </a:r>
          </a:p>
          <a:p>
            <a:endParaRPr lang="en-US" sz="1200" dirty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Soap on my face, scrub</a:t>
            </a:r>
          </a:p>
          <a:p>
            <a:r>
              <a:rPr lang="en-US" sz="1200" dirty="0" smtClean="0">
                <a:latin typeface="Verdana"/>
                <a:cs typeface="Verdana"/>
              </a:rPr>
              <a:t>Removing dirt and grime, I dub</a:t>
            </a:r>
          </a:p>
          <a:p>
            <a:r>
              <a:rPr lang="en-US" sz="1200" dirty="0" smtClean="0">
                <a:latin typeface="Verdana"/>
                <a:cs typeface="Verdana"/>
              </a:rPr>
              <a:t>Myself the queen of the tub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The scent of soap fresh</a:t>
            </a:r>
          </a:p>
          <a:p>
            <a:r>
              <a:rPr lang="en-US" sz="1200" dirty="0" smtClean="0">
                <a:latin typeface="Verdana"/>
                <a:cs typeface="Verdana"/>
              </a:rPr>
              <a:t>Bringing memories of my ex</a:t>
            </a:r>
          </a:p>
          <a:p>
            <a:r>
              <a:rPr lang="en-US" sz="1200" dirty="0" smtClean="0">
                <a:latin typeface="Verdana"/>
                <a:cs typeface="Verdana"/>
              </a:rPr>
              <a:t>I wash away the stress</a:t>
            </a:r>
          </a:p>
          <a:p>
            <a:endParaRPr lang="en-US" sz="1200" dirty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Stained shirt in the sink</a:t>
            </a:r>
          </a:p>
          <a:p>
            <a:r>
              <a:rPr lang="en-US" sz="1200" dirty="0" smtClean="0">
                <a:latin typeface="Verdana"/>
                <a:cs typeface="Verdana"/>
              </a:rPr>
              <a:t>Brings back memories of that drink</a:t>
            </a:r>
          </a:p>
          <a:p>
            <a:r>
              <a:rPr lang="en-US" sz="1200" dirty="0" smtClean="0">
                <a:latin typeface="Verdana"/>
                <a:cs typeface="Verdana"/>
              </a:rPr>
              <a:t>Washed away now clean</a:t>
            </a:r>
          </a:p>
          <a:p>
            <a:endParaRPr lang="en-US" sz="1200" dirty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Soap, soap, my shower nemesis</a:t>
            </a:r>
          </a:p>
          <a:p>
            <a:r>
              <a:rPr lang="en-US" sz="1200" dirty="0" smtClean="0">
                <a:latin typeface="Verdana"/>
                <a:cs typeface="Verdana"/>
              </a:rPr>
              <a:t>Slippery and slimy, hard to hold</a:t>
            </a:r>
          </a:p>
          <a:p>
            <a:r>
              <a:rPr lang="en-US" sz="1200" dirty="0" smtClean="0">
                <a:latin typeface="Verdana"/>
                <a:cs typeface="Verdana"/>
              </a:rPr>
              <a:t>Why must you haunt me?</a:t>
            </a:r>
            <a:endParaRPr lang="en-US" sz="1200" dirty="0">
              <a:latin typeface="Verdana"/>
              <a:cs typeface="Verdana"/>
            </a:endParaRP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Soap, soap, my daily foe</a:t>
            </a:r>
          </a:p>
          <a:p>
            <a:r>
              <a:rPr lang="en-US" sz="1200" dirty="0" smtClean="0">
                <a:latin typeface="Verdana"/>
                <a:cs typeface="Verdana"/>
              </a:rPr>
              <a:t>Never ends the constant scrubbing</a:t>
            </a:r>
          </a:p>
          <a:p>
            <a:r>
              <a:rPr lang="en-US" sz="1200" dirty="0" smtClean="0">
                <a:latin typeface="Verdana"/>
                <a:cs typeface="Verdana"/>
              </a:rPr>
              <a:t>Feeling like a prune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endParaRPr lang="en-US" sz="1200" dirty="0" smtClean="0">
              <a:latin typeface="Verdana"/>
              <a:cs typeface="Verdana"/>
            </a:endParaRPr>
          </a:p>
          <a:p>
            <a:endParaRPr lang="en-US" sz="1200" dirty="0" smtClean="0">
              <a:latin typeface="Verdana"/>
              <a:cs typeface="Verdana"/>
            </a:endParaRPr>
          </a:p>
          <a:p>
            <a:endParaRPr lang="en-US" sz="1200" dirty="0" smtClean="0">
              <a:latin typeface="Verdana"/>
              <a:cs typeface="Verdana"/>
            </a:endParaRPr>
          </a:p>
          <a:p>
            <a:endParaRPr lang="en-US" sz="1200" dirty="0" smtClean="0"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030" y="284142"/>
            <a:ext cx="530225" cy="530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031" y="3432430"/>
            <a:ext cx="530225" cy="53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2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65553"/>
            <a:ext cx="2428876" cy="101993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 rot="16200000">
            <a:off x="1865794" y="76038"/>
            <a:ext cx="646331" cy="3265237"/>
            <a:chOff x="4128280" y="284142"/>
            <a:chExt cx="646331" cy="3265237"/>
          </a:xfrm>
        </p:grpSpPr>
        <p:sp>
          <p:nvSpPr>
            <p:cNvPr id="8" name="Rectangle 7"/>
            <p:cNvSpPr/>
            <p:nvPr/>
          </p:nvSpPr>
          <p:spPr>
            <a:xfrm rot="5400000">
              <a:off x="3070447" y="1845214"/>
              <a:ext cx="27619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Lather, Rinse, Repeat: </a:t>
              </a:r>
            </a:p>
            <a:p>
              <a:r>
                <a:rPr lang="en-US" dirty="0" err="1" smtClean="0"/>
                <a:t>ChatGPT's</a:t>
              </a:r>
              <a:r>
                <a:rPr lang="en-US" dirty="0" smtClean="0"/>
                <a:t> Soapy Haikus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0030" y="284142"/>
              <a:ext cx="530225" cy="53022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34" y="2264203"/>
            <a:ext cx="2428876" cy="101993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 rot="16200000">
            <a:off x="1960328" y="1974688"/>
            <a:ext cx="646331" cy="3265237"/>
            <a:chOff x="4128280" y="284142"/>
            <a:chExt cx="646331" cy="3265237"/>
          </a:xfrm>
        </p:grpSpPr>
        <p:sp>
          <p:nvSpPr>
            <p:cNvPr id="13" name="Rectangle 12"/>
            <p:cNvSpPr/>
            <p:nvPr/>
          </p:nvSpPr>
          <p:spPr>
            <a:xfrm rot="5400000">
              <a:off x="3070447" y="1845214"/>
              <a:ext cx="27619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Lather, Rinse, Repeat: </a:t>
              </a:r>
            </a:p>
            <a:p>
              <a:r>
                <a:rPr lang="en-US" dirty="0" err="1" smtClean="0"/>
                <a:t>ChatGPT's</a:t>
              </a:r>
              <a:r>
                <a:rPr lang="en-US" dirty="0" smtClean="0"/>
                <a:t> Soapy Haikus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0030" y="284142"/>
              <a:ext cx="530225" cy="530225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 rot="5400000">
            <a:off x="3070447" y="1845214"/>
            <a:ext cx="2761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Lather, Rinse, Repeat: </a:t>
            </a:r>
          </a:p>
          <a:p>
            <a:r>
              <a:rPr lang="en-US" dirty="0" err="1" smtClean="0"/>
              <a:t>ChatGPT's</a:t>
            </a:r>
            <a:r>
              <a:rPr lang="en-US" dirty="0" smtClean="0"/>
              <a:t> Soapy Haikus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3102198" y="5020489"/>
            <a:ext cx="2761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Lather, Rinse, Repeat: </a:t>
            </a:r>
          </a:p>
          <a:p>
            <a:r>
              <a:rPr lang="en-US" dirty="0" err="1" smtClean="0"/>
              <a:t>ChatGPT's</a:t>
            </a:r>
            <a:r>
              <a:rPr lang="en-US" dirty="0" smtClean="0"/>
              <a:t> Soapy Haikus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65775" y="549255"/>
            <a:ext cx="3230880" cy="6001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Verdana"/>
                <a:cs typeface="Verdana"/>
              </a:rPr>
              <a:t>Stained shirt in the sink</a:t>
            </a:r>
          </a:p>
          <a:p>
            <a:r>
              <a:rPr lang="en-US" sz="1200" dirty="0" smtClean="0">
                <a:latin typeface="Verdana"/>
                <a:cs typeface="Verdana"/>
              </a:rPr>
              <a:t>Brings back memories of that drink</a:t>
            </a:r>
          </a:p>
          <a:p>
            <a:r>
              <a:rPr lang="en-US" sz="1200" dirty="0" smtClean="0">
                <a:latin typeface="Verdana"/>
                <a:cs typeface="Verdana"/>
              </a:rPr>
              <a:t>Washed away now clean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Soap in the shower, slip</a:t>
            </a:r>
          </a:p>
          <a:p>
            <a:r>
              <a:rPr lang="en-US" sz="1200" dirty="0" smtClean="0">
                <a:latin typeface="Verdana"/>
                <a:cs typeface="Verdana"/>
              </a:rPr>
              <a:t>I almost fell, but I grip</a:t>
            </a:r>
          </a:p>
          <a:p>
            <a:r>
              <a:rPr lang="en-US" sz="1200" dirty="0" smtClean="0">
                <a:latin typeface="Verdana"/>
                <a:cs typeface="Verdana"/>
              </a:rPr>
              <a:t>Leaves me feeling clean and hip</a:t>
            </a:r>
          </a:p>
          <a:p>
            <a:endParaRPr lang="en-US" sz="1200" dirty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Soap on my face, scrub</a:t>
            </a:r>
          </a:p>
          <a:p>
            <a:r>
              <a:rPr lang="en-US" sz="1200" dirty="0" smtClean="0">
                <a:latin typeface="Verdana"/>
                <a:cs typeface="Verdana"/>
              </a:rPr>
              <a:t>Removing dirt and grime, I dub</a:t>
            </a:r>
          </a:p>
          <a:p>
            <a:r>
              <a:rPr lang="en-US" sz="1200" dirty="0" smtClean="0">
                <a:latin typeface="Verdana"/>
                <a:cs typeface="Verdana"/>
              </a:rPr>
              <a:t>Myself the queen of the tub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The scent of soap fresh</a:t>
            </a:r>
          </a:p>
          <a:p>
            <a:r>
              <a:rPr lang="en-US" sz="1200" dirty="0" smtClean="0">
                <a:latin typeface="Verdana"/>
                <a:cs typeface="Verdana"/>
              </a:rPr>
              <a:t>Bringing memories of my ex</a:t>
            </a:r>
          </a:p>
          <a:p>
            <a:r>
              <a:rPr lang="en-US" sz="1200" dirty="0" smtClean="0">
                <a:latin typeface="Verdana"/>
                <a:cs typeface="Verdana"/>
              </a:rPr>
              <a:t>I wash away the stress</a:t>
            </a:r>
          </a:p>
          <a:p>
            <a:endParaRPr lang="en-US" sz="1200" dirty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Stained shirt in the sink</a:t>
            </a:r>
          </a:p>
          <a:p>
            <a:r>
              <a:rPr lang="en-US" sz="1200" dirty="0" smtClean="0">
                <a:latin typeface="Verdana"/>
                <a:cs typeface="Verdana"/>
              </a:rPr>
              <a:t>Brings back memories of that drink</a:t>
            </a:r>
          </a:p>
          <a:p>
            <a:r>
              <a:rPr lang="en-US" sz="1200" dirty="0" smtClean="0">
                <a:latin typeface="Verdana"/>
                <a:cs typeface="Verdana"/>
              </a:rPr>
              <a:t>Washed away now clean</a:t>
            </a:r>
          </a:p>
          <a:p>
            <a:endParaRPr lang="en-US" sz="1200" dirty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Soap, soap, my shower nemesis</a:t>
            </a:r>
          </a:p>
          <a:p>
            <a:r>
              <a:rPr lang="en-US" sz="1200" dirty="0" smtClean="0">
                <a:latin typeface="Verdana"/>
                <a:cs typeface="Verdana"/>
              </a:rPr>
              <a:t>Slippery and slimy, hard to hold</a:t>
            </a:r>
          </a:p>
          <a:p>
            <a:r>
              <a:rPr lang="en-US" sz="1200" dirty="0" smtClean="0">
                <a:latin typeface="Verdana"/>
                <a:cs typeface="Verdana"/>
              </a:rPr>
              <a:t>Why must you haunt me?</a:t>
            </a:r>
            <a:endParaRPr lang="en-US" sz="1200" dirty="0">
              <a:latin typeface="Verdana"/>
              <a:cs typeface="Verdana"/>
            </a:endParaRPr>
          </a:p>
          <a:p>
            <a:endParaRPr lang="en-US" sz="1200" dirty="0" smtClean="0">
              <a:latin typeface="Verdana"/>
              <a:cs typeface="Verdana"/>
            </a:endParaRPr>
          </a:p>
          <a:p>
            <a:r>
              <a:rPr lang="en-US" sz="1200" dirty="0" smtClean="0">
                <a:latin typeface="Verdana"/>
                <a:cs typeface="Verdana"/>
              </a:rPr>
              <a:t>Soap, soap, my daily foe</a:t>
            </a:r>
          </a:p>
          <a:p>
            <a:r>
              <a:rPr lang="en-US" sz="1200" dirty="0" smtClean="0">
                <a:latin typeface="Verdana"/>
                <a:cs typeface="Verdana"/>
              </a:rPr>
              <a:t>Never ends the constant scrubbing</a:t>
            </a:r>
          </a:p>
          <a:p>
            <a:r>
              <a:rPr lang="en-US" sz="1200" dirty="0" smtClean="0">
                <a:latin typeface="Verdana"/>
                <a:cs typeface="Verdana"/>
              </a:rPr>
              <a:t>Feeling like a prune</a:t>
            </a:r>
          </a:p>
          <a:p>
            <a:endParaRPr lang="en-US" sz="1200" dirty="0" smtClean="0">
              <a:latin typeface="Verdana"/>
              <a:cs typeface="Verdana"/>
            </a:endParaRPr>
          </a:p>
          <a:p>
            <a:endParaRPr lang="en-US" sz="1200" dirty="0" smtClean="0">
              <a:latin typeface="Verdana"/>
              <a:cs typeface="Verdana"/>
            </a:endParaRPr>
          </a:p>
          <a:p>
            <a:endParaRPr lang="en-US" sz="1200" dirty="0" smtClean="0">
              <a:latin typeface="Verdana"/>
              <a:cs typeface="Verdana"/>
            </a:endParaRPr>
          </a:p>
          <a:p>
            <a:endParaRPr lang="en-US" sz="1200" dirty="0" smtClean="0">
              <a:latin typeface="Verdana"/>
              <a:cs typeface="Verdana"/>
            </a:endParaRPr>
          </a:p>
          <a:p>
            <a:endParaRPr lang="en-US" sz="1200" dirty="0" smtClean="0">
              <a:latin typeface="Verdana"/>
              <a:cs typeface="Verdana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030" y="284142"/>
            <a:ext cx="530225" cy="5302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031" y="3432430"/>
            <a:ext cx="530225" cy="53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7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796</Words>
  <Application>Microsoft Macintosh PowerPoint</Application>
  <PresentationFormat>On-screen Show (4:3)</PresentationFormat>
  <Paragraphs>189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20n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Christopher Anderson</dc:creator>
  <cp:lastModifiedBy>John Christopher Anderson</cp:lastModifiedBy>
  <cp:revision>6</cp:revision>
  <cp:lastPrinted>2022-12-18T18:20:13Z</cp:lastPrinted>
  <dcterms:created xsi:type="dcterms:W3CDTF">2022-12-17T01:11:28Z</dcterms:created>
  <dcterms:modified xsi:type="dcterms:W3CDTF">2022-12-18T19:33:56Z</dcterms:modified>
</cp:coreProperties>
</file>