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3" autoAdjust="0"/>
    <p:restoredTop sz="94660"/>
  </p:normalViewPr>
  <p:slideViewPr>
    <p:cSldViewPr snapToGrid="0" snapToObjects="1">
      <p:cViewPr>
        <p:scale>
          <a:sx n="155" d="100"/>
          <a:sy n="155" d="100"/>
        </p:scale>
        <p:origin x="1184" y="4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634A-8FF9-5D49-885B-458B96E9FD7A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CA07-7743-284C-9E46-7DBEF043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3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634A-8FF9-5D49-885B-458B96E9FD7A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CA07-7743-284C-9E46-7DBEF043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634A-8FF9-5D49-885B-458B96E9FD7A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CA07-7743-284C-9E46-7DBEF043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7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634A-8FF9-5D49-885B-458B96E9FD7A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CA07-7743-284C-9E46-7DBEF043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634A-8FF9-5D49-885B-458B96E9FD7A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CA07-7743-284C-9E46-7DBEF043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634A-8FF9-5D49-885B-458B96E9FD7A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CA07-7743-284C-9E46-7DBEF043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634A-8FF9-5D49-885B-458B96E9FD7A}" type="datetimeFigureOut">
              <a:rPr lang="en-US" smtClean="0"/>
              <a:t>8/5/22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CA07-7743-284C-9E46-7DBEF043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0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634A-8FF9-5D49-885B-458B96E9FD7A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CA07-7743-284C-9E46-7DBEF043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634A-8FF9-5D49-885B-458B96E9FD7A}" type="datetimeFigureOut">
              <a:rPr lang="en-US" smtClean="0"/>
              <a:t>8/5/22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CA07-7743-284C-9E46-7DBEF043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9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634A-8FF9-5D49-885B-458B96E9FD7A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CA07-7743-284C-9E46-7DBEF043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634A-8FF9-5D49-885B-458B96E9FD7A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CA07-7743-284C-9E46-7DBEF043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634A-8FF9-5D49-885B-458B96E9FD7A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9CA07-7743-284C-9E46-7DBEF043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9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1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4" y="66040"/>
            <a:ext cx="1700428" cy="257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92642" y="630470"/>
            <a:ext cx="2744542" cy="1615682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17487" y="2772397"/>
            <a:ext cx="1270077" cy="2021225"/>
            <a:chOff x="2633792" y="4537047"/>
            <a:chExt cx="1270077" cy="2021225"/>
          </a:xfrm>
        </p:grpSpPr>
        <p:sp>
          <p:nvSpPr>
            <p:cNvPr id="16" name="TextBox 15"/>
            <p:cNvSpPr txBox="1"/>
            <p:nvPr/>
          </p:nvSpPr>
          <p:spPr>
            <a:xfrm>
              <a:off x="2633792" y="4537047"/>
              <a:ext cx="12700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6 </a:t>
              </a:r>
              <a:r>
                <a:rPr lang="en-US" sz="600" dirty="0" err="1" smtClean="0"/>
                <a:t>pt</a:t>
              </a:r>
              <a:endParaRPr lang="en-US" sz="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3792" y="4642518"/>
              <a:ext cx="12700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8 </a:t>
              </a:r>
              <a:r>
                <a:rPr lang="en-US" sz="800" dirty="0" err="1" smtClean="0"/>
                <a:t>pt</a:t>
              </a:r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33792" y="4753366"/>
              <a:ext cx="1270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10 </a:t>
              </a:r>
              <a:r>
                <a:rPr lang="en-US" sz="1000" dirty="0" err="1" smtClean="0"/>
                <a:t>pt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33792" y="4886050"/>
              <a:ext cx="1270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 </a:t>
              </a:r>
              <a:r>
                <a:rPr lang="en-US" sz="1200" dirty="0" err="1" smtClean="0"/>
                <a:t>pt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33792" y="5038788"/>
              <a:ext cx="127007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13 </a:t>
              </a:r>
              <a:r>
                <a:rPr lang="en-US" sz="1300" dirty="0" err="1" smtClean="0"/>
                <a:t>pt</a:t>
              </a:r>
              <a:endParaRPr lang="en-US" sz="13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33792" y="5180543"/>
              <a:ext cx="12700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15 </a:t>
              </a:r>
              <a:r>
                <a:rPr lang="en-US" sz="1500" dirty="0" err="1" smtClean="0"/>
                <a:t>pt</a:t>
              </a:r>
              <a:endParaRPr lang="en-US" sz="15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33792" y="5344836"/>
              <a:ext cx="1270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18 </a:t>
              </a:r>
              <a:r>
                <a:rPr lang="en-US" dirty="0" err="1" smtClean="0"/>
                <a:t>pt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33792" y="5541017"/>
              <a:ext cx="12700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20 </a:t>
              </a:r>
              <a:r>
                <a:rPr lang="en-US" sz="2000" dirty="0" err="1" smtClean="0"/>
                <a:t>pt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33792" y="5762738"/>
              <a:ext cx="1270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24 </a:t>
              </a:r>
              <a:r>
                <a:rPr lang="en-US" sz="2400" dirty="0" err="1" smtClean="0"/>
                <a:t>pt</a:t>
              </a:r>
              <a:endParaRPr 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33792" y="6004274"/>
              <a:ext cx="12700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30 </a:t>
              </a:r>
              <a:r>
                <a:rPr lang="en-US" sz="3000" dirty="0" err="1" smtClean="0"/>
                <a:t>pt</a:t>
              </a:r>
              <a:endParaRPr lang="en-US" sz="3000" dirty="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424" y="4986025"/>
            <a:ext cx="1580969" cy="169075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36126" y="4745620"/>
            <a:ext cx="1631804" cy="22305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758508" y="4739750"/>
            <a:ext cx="1643544" cy="22305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066983" y="3218469"/>
            <a:ext cx="2014260" cy="119848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36766" y="2743393"/>
            <a:ext cx="1270077" cy="2021225"/>
            <a:chOff x="2633792" y="4537047"/>
            <a:chExt cx="1270077" cy="2021225"/>
          </a:xfrm>
        </p:grpSpPr>
        <p:sp>
          <p:nvSpPr>
            <p:cNvPr id="32" name="TextBox 31"/>
            <p:cNvSpPr txBox="1"/>
            <p:nvPr/>
          </p:nvSpPr>
          <p:spPr>
            <a:xfrm>
              <a:off x="2633792" y="4537047"/>
              <a:ext cx="12700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6 </a:t>
              </a:r>
              <a:r>
                <a:rPr lang="en-US" sz="600" dirty="0" err="1" smtClean="0"/>
                <a:t>pt</a:t>
              </a:r>
              <a:endParaRPr lang="en-US" sz="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33792" y="4642518"/>
              <a:ext cx="12700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8 </a:t>
              </a:r>
              <a:r>
                <a:rPr lang="en-US" sz="800" dirty="0" err="1" smtClean="0"/>
                <a:t>pt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33792" y="4753366"/>
              <a:ext cx="1270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10 </a:t>
              </a:r>
              <a:r>
                <a:rPr lang="en-US" sz="1000" dirty="0" err="1" smtClean="0"/>
                <a:t>pt</a:t>
              </a:r>
              <a:endParaRPr 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33792" y="4886050"/>
              <a:ext cx="1270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 </a:t>
              </a:r>
              <a:r>
                <a:rPr lang="en-US" sz="1200" dirty="0" err="1" smtClean="0"/>
                <a:t>pt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33792" y="5038788"/>
              <a:ext cx="127007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13 </a:t>
              </a:r>
              <a:r>
                <a:rPr lang="en-US" sz="1300" dirty="0" err="1" smtClean="0"/>
                <a:t>pt</a:t>
              </a:r>
              <a:endParaRPr lang="en-US" sz="13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33792" y="5180543"/>
              <a:ext cx="12700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/>
                <a:t>15 </a:t>
              </a:r>
              <a:r>
                <a:rPr lang="en-US" sz="1500" dirty="0" err="1" smtClean="0"/>
                <a:t>pt</a:t>
              </a:r>
              <a:endParaRPr lang="en-US" sz="15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33792" y="5344836"/>
              <a:ext cx="1270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18 </a:t>
              </a:r>
              <a:r>
                <a:rPr lang="en-US" dirty="0" err="1" smtClean="0"/>
                <a:t>pt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33792" y="5541017"/>
              <a:ext cx="12700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20 </a:t>
              </a:r>
              <a:r>
                <a:rPr lang="en-US" sz="2000" dirty="0" err="1" smtClean="0"/>
                <a:t>pt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33792" y="5762738"/>
              <a:ext cx="1270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24 </a:t>
              </a:r>
              <a:r>
                <a:rPr lang="en-US" sz="2400" dirty="0" err="1" smtClean="0"/>
                <a:t>pt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3792" y="6004274"/>
              <a:ext cx="12700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30 </a:t>
              </a:r>
              <a:r>
                <a:rPr lang="en-US" sz="3000" dirty="0" err="1" smtClean="0"/>
                <a:t>pt</a:t>
              </a:r>
              <a:endParaRPr lang="en-US" sz="30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807281" y="6029976"/>
            <a:ext cx="204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closed mouth gathers no feet.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07282" y="4993829"/>
            <a:ext cx="1716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closed mouth gathers no feet.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Actions </a:t>
            </a:r>
            <a:r>
              <a:rPr lang="en-US" sz="1200" dirty="0"/>
              <a:t>speak louder than fortune cookies.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3398441" y="3251821"/>
            <a:ext cx="2151790" cy="143452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52" y="66040"/>
            <a:ext cx="1700428" cy="257264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014122" y="3207496"/>
            <a:ext cx="2151790" cy="143452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955610" y="630470"/>
            <a:ext cx="2744542" cy="161568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8070" y="2196760"/>
            <a:ext cx="1747778" cy="26815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0522"/>
                    </a14:imgEffect>
                    <a14:imgEffect>
                      <a14:saturation sat="1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4009" y="1416102"/>
            <a:ext cx="870101" cy="609547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7321618" y="89389"/>
            <a:ext cx="23036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Words     </a:t>
            </a:r>
            <a:r>
              <a:rPr lang="en-US" dirty="0"/>
              <a:t>Words</a:t>
            </a:r>
            <a:endParaRPr lang="en-US" dirty="0" smtClean="0"/>
          </a:p>
          <a:p>
            <a:r>
              <a:rPr lang="en-US" dirty="0"/>
              <a:t>Words     Words</a:t>
            </a:r>
          </a:p>
          <a:p>
            <a:r>
              <a:rPr lang="en-US" dirty="0"/>
              <a:t>Words     Words</a:t>
            </a:r>
          </a:p>
          <a:p>
            <a:r>
              <a:rPr lang="en-US" dirty="0"/>
              <a:t>Words    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841" y="63728"/>
            <a:ext cx="28207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otype Corsiva"/>
                <a:cs typeface="Monotype Corsiva"/>
              </a:rPr>
              <a:t>I'd like to be rich enough so I could throw soap away after the letters are worn off </a:t>
            </a:r>
            <a:endParaRPr lang="en-US" sz="1400" dirty="0" smtClean="0">
              <a:latin typeface="Monotype Corsiva"/>
              <a:cs typeface="Monotype Corsiva"/>
            </a:endParaRPr>
          </a:p>
          <a:p>
            <a:pPr algn="r"/>
            <a:endParaRPr lang="en-US" sz="1000" dirty="0" smtClean="0"/>
          </a:p>
          <a:p>
            <a:pPr algn="r"/>
            <a:r>
              <a:rPr lang="en-US" sz="1000" dirty="0"/>
              <a:t>-</a:t>
            </a:r>
            <a:r>
              <a:rPr lang="en-US" sz="1000" dirty="0" smtClean="0"/>
              <a:t>Andy </a:t>
            </a:r>
            <a:r>
              <a:rPr lang="en-US" sz="1000" dirty="0"/>
              <a:t>Rooney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41" y="1280643"/>
            <a:ext cx="282073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otype Corsiva"/>
                <a:cs typeface="Monotype Corsiva"/>
              </a:rPr>
              <a:t>Wash four distinct and separate times, using lots of lather each time from individual bars of soap</a:t>
            </a:r>
            <a:r>
              <a:rPr lang="en-US" sz="1400" dirty="0" smtClean="0">
                <a:latin typeface="Monotype Corsiva"/>
                <a:cs typeface="Monotype Corsiva"/>
              </a:rPr>
              <a:t>.</a:t>
            </a:r>
          </a:p>
          <a:p>
            <a:pPr algn="r"/>
            <a:endParaRPr lang="en-US" sz="1000" dirty="0" smtClean="0"/>
          </a:p>
          <a:p>
            <a:pPr algn="r"/>
            <a:r>
              <a:rPr lang="en-US" sz="1000" dirty="0"/>
              <a:t>-</a:t>
            </a:r>
            <a:r>
              <a:rPr lang="en-US" sz="1000" dirty="0" smtClean="0"/>
              <a:t>Howard Hughes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190219" y="2662298"/>
            <a:ext cx="2287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Monotype Corsiva"/>
                <a:cs typeface="Monotype Corsiva"/>
              </a:rPr>
              <a:t>Soap </a:t>
            </a:r>
            <a:r>
              <a:rPr lang="en-US" sz="1400" dirty="0">
                <a:latin typeface="Monotype Corsiva"/>
                <a:cs typeface="Monotype Corsiva"/>
              </a:rPr>
              <a:t>and water and common sense are the best disinfectants</a:t>
            </a:r>
            <a:r>
              <a:rPr lang="en-US" sz="1400" dirty="0" smtClean="0">
                <a:latin typeface="Monotype Corsiva"/>
                <a:cs typeface="Monotype Corsiva"/>
              </a:rPr>
              <a:t>.</a:t>
            </a:r>
          </a:p>
          <a:p>
            <a:pPr algn="r"/>
            <a:endParaRPr lang="en-US" sz="1000" dirty="0" smtClean="0"/>
          </a:p>
          <a:p>
            <a:pPr algn="r"/>
            <a:r>
              <a:rPr lang="en-US" sz="1000" dirty="0"/>
              <a:t>-</a:t>
            </a:r>
            <a:r>
              <a:rPr lang="en-US" sz="1000" dirty="0" smtClean="0"/>
              <a:t>William </a:t>
            </a:r>
            <a:r>
              <a:rPr lang="en-US" sz="1000" dirty="0"/>
              <a:t>Osler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219" y="3618479"/>
            <a:ext cx="23536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otype Corsiva"/>
                <a:cs typeface="Monotype Corsiva"/>
              </a:rPr>
              <a:t>I wonder how much it would take to buy a soap bubble, if there were only one in the </a:t>
            </a:r>
            <a:r>
              <a:rPr lang="en-US" sz="1400" dirty="0" smtClean="0">
                <a:latin typeface="Monotype Corsiva"/>
                <a:cs typeface="Monotype Corsiva"/>
              </a:rPr>
              <a:t>world</a:t>
            </a:r>
          </a:p>
          <a:p>
            <a:pPr algn="r"/>
            <a:endParaRPr lang="en-US" sz="1000" dirty="0" smtClean="0"/>
          </a:p>
          <a:p>
            <a:pPr algn="r"/>
            <a:r>
              <a:rPr lang="en-US" sz="1000" dirty="0" smtClean="0"/>
              <a:t>-Mark </a:t>
            </a:r>
            <a:r>
              <a:rPr lang="en-US" sz="1000" dirty="0"/>
              <a:t>Twain 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584" y="4830992"/>
            <a:ext cx="2287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otype Corsiva"/>
                <a:cs typeface="Monotype Corsiva"/>
              </a:rPr>
              <a:t>Any fool can make soap. It takes a clever man to sell it. </a:t>
            </a:r>
            <a:endParaRPr lang="en-US" sz="1400" dirty="0" smtClean="0">
              <a:latin typeface="Monotype Corsiva"/>
              <a:cs typeface="Monotype Corsiva"/>
            </a:endParaRPr>
          </a:p>
          <a:p>
            <a:pPr algn="r"/>
            <a:endParaRPr lang="en-US" sz="1000" dirty="0" smtClean="0"/>
          </a:p>
          <a:p>
            <a:pPr algn="r"/>
            <a:r>
              <a:rPr lang="en-US" sz="1000" dirty="0"/>
              <a:t>-</a:t>
            </a:r>
            <a:r>
              <a:rPr lang="en-US" sz="1000" dirty="0" smtClean="0"/>
              <a:t>Thomas </a:t>
            </a:r>
            <a:r>
              <a:rPr lang="en-US" sz="1000" dirty="0"/>
              <a:t>J. Barratt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584" y="5869556"/>
            <a:ext cx="284059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otype Corsiva"/>
                <a:cs typeface="Monotype Corsiva"/>
              </a:rPr>
              <a:t>My friend has hand soap that smells like coconut. It's nice. Unless your hands are dirty from coconuts. </a:t>
            </a:r>
            <a:endParaRPr lang="en-US" sz="1400" dirty="0" smtClean="0">
              <a:latin typeface="Monotype Corsiva"/>
              <a:cs typeface="Monotype Corsiva"/>
            </a:endParaRPr>
          </a:p>
          <a:p>
            <a:pPr algn="r"/>
            <a:r>
              <a:rPr lang="en-US" sz="1000" dirty="0" smtClean="0"/>
              <a:t>-</a:t>
            </a:r>
            <a:r>
              <a:rPr lang="en-US" sz="1000" dirty="0" err="1" smtClean="0"/>
              <a:t>Demetri</a:t>
            </a:r>
            <a:r>
              <a:rPr lang="en-US" sz="1000" dirty="0" smtClean="0"/>
              <a:t> </a:t>
            </a:r>
            <a:r>
              <a:rPr lang="en-US" sz="1000" dirty="0"/>
              <a:t>Martin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89442" y="126416"/>
            <a:ext cx="226257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otype Corsiva"/>
                <a:cs typeface="Monotype Corsiva"/>
              </a:rPr>
              <a:t>I'm a plain soap kind of </a:t>
            </a:r>
            <a:r>
              <a:rPr lang="en-US" sz="1400" dirty="0" smtClean="0">
                <a:latin typeface="Monotype Corsiva"/>
                <a:cs typeface="Monotype Corsiva"/>
              </a:rPr>
              <a:t>guy</a:t>
            </a:r>
          </a:p>
          <a:p>
            <a:pPr algn="r"/>
            <a:endParaRPr lang="en-US" sz="1000" dirty="0" smtClean="0"/>
          </a:p>
          <a:p>
            <a:pPr algn="r"/>
            <a:r>
              <a:rPr lang="en-US" sz="1000" dirty="0" smtClean="0"/>
              <a:t>-Alan </a:t>
            </a:r>
            <a:r>
              <a:rPr lang="en-US" sz="1000" dirty="0"/>
              <a:t>Greenspan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89442" y="1036698"/>
            <a:ext cx="266362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otype Corsiva"/>
                <a:cs typeface="Monotype Corsiva"/>
              </a:rPr>
              <a:t>At the end of the day, every media entity is in the business of selling soap. They're not afraid of being popular</a:t>
            </a:r>
            <a:endParaRPr lang="en-US" sz="1000" dirty="0" smtClean="0"/>
          </a:p>
          <a:p>
            <a:pPr algn="r"/>
            <a:endParaRPr lang="en-US" sz="1000" dirty="0" smtClean="0"/>
          </a:p>
          <a:p>
            <a:pPr algn="r"/>
            <a:r>
              <a:rPr lang="en-US" sz="1000" dirty="0" smtClean="0"/>
              <a:t>-</a:t>
            </a:r>
            <a:r>
              <a:rPr lang="en-US" sz="1000" dirty="0" err="1" smtClean="0"/>
              <a:t>Lino</a:t>
            </a:r>
            <a:r>
              <a:rPr lang="en-US" sz="1000" dirty="0" smtClean="0"/>
              <a:t> </a:t>
            </a:r>
            <a:r>
              <a:rPr lang="en-US" sz="1000" dirty="0" err="1"/>
              <a:t>Rulli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289442" y="2246799"/>
            <a:ext cx="282073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otype Corsiva"/>
                <a:cs typeface="Monotype Corsiva"/>
              </a:rPr>
              <a:t>Memories are like mercury. Every time you sort of try to get near them, they slip out of your hand like a bar of soap.</a:t>
            </a:r>
            <a:endParaRPr lang="en-US" sz="1000" dirty="0" smtClean="0"/>
          </a:p>
          <a:p>
            <a:pPr algn="r"/>
            <a:endParaRPr lang="en-US" sz="1000" dirty="0" smtClean="0"/>
          </a:p>
          <a:p>
            <a:pPr algn="r"/>
            <a:r>
              <a:rPr lang="en-US" sz="1000" dirty="0"/>
              <a:t>-Daphne </a:t>
            </a:r>
            <a:r>
              <a:rPr lang="en-US" sz="1000" dirty="0" smtClean="0"/>
              <a:t>Guinness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289442" y="3641801"/>
            <a:ext cx="252993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onotype Corsiva"/>
                <a:cs typeface="Monotype Corsiva"/>
              </a:rPr>
              <a:t>The truth isn't easily pinned to a page. In the bathtub of history the truth is harder to hold than the soap and much more difficult to find. </a:t>
            </a:r>
            <a:endParaRPr lang="en-US" sz="1300" dirty="0" smtClean="0"/>
          </a:p>
          <a:p>
            <a:pPr algn="r"/>
            <a:r>
              <a:rPr lang="en-US" sz="1000" dirty="0"/>
              <a:t>-Terry </a:t>
            </a:r>
            <a:r>
              <a:rPr lang="en-US" sz="1000" dirty="0" err="1"/>
              <a:t>Pratchett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3423126" y="5122991"/>
            <a:ext cx="252993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onotype Corsiva"/>
                <a:cs typeface="Monotype Corsiva"/>
              </a:rPr>
              <a:t>Justification is a remarkable thing-takes all those solid lines and blurs them, so that honor becomes as supple as a willow, and ethics burst like soap bubbles</a:t>
            </a:r>
            <a:r>
              <a:rPr lang="en-US" sz="1200" dirty="0" smtClean="0">
                <a:latin typeface="Monotype Corsiva"/>
                <a:cs typeface="Monotype Corsiva"/>
              </a:rPr>
              <a:t>.</a:t>
            </a:r>
          </a:p>
          <a:p>
            <a:pPr algn="r"/>
            <a:endParaRPr lang="en-US" sz="1300" dirty="0">
              <a:latin typeface="Monotype Corsiva"/>
              <a:cs typeface="Monotype Corsiva"/>
            </a:endParaRPr>
          </a:p>
          <a:p>
            <a:pPr algn="r"/>
            <a:r>
              <a:rPr lang="en-US" sz="1000" dirty="0"/>
              <a:t>-Jodi </a:t>
            </a:r>
            <a:r>
              <a:rPr lang="en-US" sz="1000" dirty="0" err="1"/>
              <a:t>Picoult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6303407" y="21828"/>
            <a:ext cx="284059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otype Corsiva"/>
                <a:cs typeface="Monotype Corsiva"/>
              </a:rPr>
              <a:t>In this age of selfishness, selfless service is the only soap that truly </a:t>
            </a:r>
            <a:r>
              <a:rPr lang="en-US" sz="1400" dirty="0" smtClean="0">
                <a:latin typeface="Monotype Corsiva"/>
                <a:cs typeface="Monotype Corsiva"/>
              </a:rPr>
              <a:t>purifies</a:t>
            </a:r>
          </a:p>
          <a:p>
            <a:endParaRPr lang="en-US" sz="1400" dirty="0">
              <a:latin typeface="Monotype Corsiva"/>
              <a:cs typeface="Monotype Corsiva"/>
            </a:endParaRPr>
          </a:p>
          <a:p>
            <a:pPr algn="r"/>
            <a:r>
              <a:rPr lang="en-US" sz="1000" dirty="0" smtClean="0"/>
              <a:t>-Mata </a:t>
            </a:r>
            <a:r>
              <a:rPr lang="en-US" sz="1000" dirty="0" err="1"/>
              <a:t>Amritanandamayi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6323262" y="1093412"/>
            <a:ext cx="26665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otype Corsiva"/>
                <a:cs typeface="Monotype Corsiva"/>
              </a:rPr>
              <a:t>Zen is like soap. First you wash with it, and then you wash off the soap. </a:t>
            </a:r>
            <a:endParaRPr lang="en-US" sz="1400" dirty="0" smtClean="0">
              <a:latin typeface="Monotype Corsiva"/>
              <a:cs typeface="Monotype Corsiva"/>
            </a:endParaRPr>
          </a:p>
          <a:p>
            <a:endParaRPr lang="en-US" sz="1000" dirty="0" smtClean="0"/>
          </a:p>
          <a:p>
            <a:pPr algn="r"/>
            <a:r>
              <a:rPr lang="en-US" sz="1000" dirty="0"/>
              <a:t>-Yamaoka </a:t>
            </a:r>
            <a:r>
              <a:rPr lang="en-US" sz="1000" dirty="0" err="1"/>
              <a:t>Tesshu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6475662" y="2340142"/>
            <a:ext cx="266652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otype Corsiva"/>
                <a:cs typeface="Monotype Corsiva"/>
              </a:rPr>
              <a:t>speech is free, </a:t>
            </a:r>
            <a:endParaRPr lang="en-US" sz="1400" dirty="0" smtClean="0">
              <a:latin typeface="Monotype Corsiva"/>
              <a:cs typeface="Monotype Corsiva"/>
            </a:endParaRPr>
          </a:p>
          <a:p>
            <a:r>
              <a:rPr lang="en-US" sz="1400" dirty="0">
                <a:latin typeface="Monotype Corsiva"/>
                <a:cs typeface="Monotype Corsiva"/>
              </a:rPr>
              <a:t> </a:t>
            </a:r>
            <a:r>
              <a:rPr lang="en-US" sz="1400" dirty="0" smtClean="0">
                <a:latin typeface="Monotype Corsiva"/>
                <a:cs typeface="Monotype Corsiva"/>
              </a:rPr>
              <a:t>      but </a:t>
            </a:r>
            <a:r>
              <a:rPr lang="en-US" sz="1400" dirty="0">
                <a:latin typeface="Monotype Corsiva"/>
                <a:cs typeface="Monotype Corsiva"/>
              </a:rPr>
              <a:t>lies you have to pay </a:t>
            </a:r>
            <a:r>
              <a:rPr lang="en-US" sz="1400" dirty="0" smtClean="0">
                <a:latin typeface="Monotype Corsiva"/>
                <a:cs typeface="Monotype Corsiva"/>
              </a:rPr>
              <a:t>for</a:t>
            </a:r>
            <a:endParaRPr lang="en-US" sz="1000" dirty="0" smtClean="0"/>
          </a:p>
          <a:p>
            <a:pPr algn="r"/>
            <a:endParaRPr lang="en-US" sz="1000" dirty="0" smtClean="0"/>
          </a:p>
          <a:p>
            <a:pPr algn="r"/>
            <a:r>
              <a:rPr lang="en-US" sz="1000" dirty="0" smtClean="0"/>
              <a:t>-</a:t>
            </a:r>
            <a:r>
              <a:rPr lang="en-US" sz="1000" dirty="0" smtClean="0"/>
              <a:t>Louis </a:t>
            </a:r>
            <a:r>
              <a:rPr lang="en-US" sz="1000" dirty="0" err="1"/>
              <a:t>Tompros</a:t>
            </a:r>
            <a:r>
              <a:rPr lang="en-US" sz="1000" dirty="0"/>
              <a:t> </a:t>
            </a:r>
          </a:p>
          <a:p>
            <a:pPr algn="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125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385</Words>
  <Application>Microsoft Macintosh PowerPoint</Application>
  <PresentationFormat>On-screen Show 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20n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Christopher Anderson</dc:creator>
  <cp:lastModifiedBy>John Christopher Anderson</cp:lastModifiedBy>
  <cp:revision>31</cp:revision>
  <cp:lastPrinted>2022-05-09T18:31:58Z</cp:lastPrinted>
  <dcterms:created xsi:type="dcterms:W3CDTF">2022-05-09T02:09:42Z</dcterms:created>
  <dcterms:modified xsi:type="dcterms:W3CDTF">2022-08-06T00:44:35Z</dcterms:modified>
</cp:coreProperties>
</file>