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63" r:id="rId4"/>
    <p:sldId id="266" r:id="rId5"/>
    <p:sldId id="264" r:id="rId6"/>
    <p:sldId id="267" r:id="rId7"/>
    <p:sldId id="257" r:id="rId8"/>
    <p:sldId id="258" r:id="rId9"/>
    <p:sldId id="259" r:id="rId10"/>
    <p:sldId id="260" r:id="rId11"/>
    <p:sldId id="261" r:id="rId12"/>
    <p:sldId id="262"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D1151-6EBE-40F6-9282-8FA1CB086580}" v="45" dt="2023-08-18T21:13:08.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Cavanaugh" userId="38c7d67a9080e3bb" providerId="LiveId" clId="{16CD1151-6EBE-40F6-9282-8FA1CB086580}"/>
    <pc:docChg chg="undo custSel addSld modSld">
      <pc:chgData name="Justin Cavanaugh" userId="38c7d67a9080e3bb" providerId="LiveId" clId="{16CD1151-6EBE-40F6-9282-8FA1CB086580}" dt="2023-08-18T21:19:44.064" v="9396" actId="255"/>
      <pc:docMkLst>
        <pc:docMk/>
      </pc:docMkLst>
      <pc:sldChg chg="addSp modSp mod">
        <pc:chgData name="Justin Cavanaugh" userId="38c7d67a9080e3bb" providerId="LiveId" clId="{16CD1151-6EBE-40F6-9282-8FA1CB086580}" dt="2023-08-18T21:17:27.932" v="9378" actId="1076"/>
        <pc:sldMkLst>
          <pc:docMk/>
          <pc:sldMk cId="4089187893" sldId="256"/>
        </pc:sldMkLst>
        <pc:spChg chg="mod">
          <ac:chgData name="Justin Cavanaugh" userId="38c7d67a9080e3bb" providerId="LiveId" clId="{16CD1151-6EBE-40F6-9282-8FA1CB086580}" dt="2023-08-14T22:13:05.735" v="1903" actId="14100"/>
          <ac:spMkLst>
            <pc:docMk/>
            <pc:sldMk cId="4089187893" sldId="256"/>
            <ac:spMk id="2" creationId="{BFA21605-0D3B-69B8-0D3C-FE5E8F871567}"/>
          </ac:spMkLst>
        </pc:spChg>
        <pc:spChg chg="mod">
          <ac:chgData name="Justin Cavanaugh" userId="38c7d67a9080e3bb" providerId="LiveId" clId="{16CD1151-6EBE-40F6-9282-8FA1CB086580}" dt="2023-08-18T21:17:27.932" v="9378" actId="1076"/>
          <ac:spMkLst>
            <pc:docMk/>
            <pc:sldMk cId="4089187893" sldId="256"/>
            <ac:spMk id="3" creationId="{0123DA3B-DEDD-1070-3984-5EA33F2A955C}"/>
          </ac:spMkLst>
        </pc:spChg>
        <pc:picChg chg="add mod">
          <ac:chgData name="Justin Cavanaugh" userId="38c7d67a9080e3bb" providerId="LiveId" clId="{16CD1151-6EBE-40F6-9282-8FA1CB086580}" dt="2023-08-14T22:13:13.895" v="1905" actId="14100"/>
          <ac:picMkLst>
            <pc:docMk/>
            <pc:sldMk cId="4089187893" sldId="256"/>
            <ac:picMk id="5" creationId="{A3A86069-6C1C-2B08-56F1-4F2491C47310}"/>
          </ac:picMkLst>
        </pc:picChg>
      </pc:sldChg>
      <pc:sldChg chg="modSp mod">
        <pc:chgData name="Justin Cavanaugh" userId="38c7d67a9080e3bb" providerId="LiveId" clId="{16CD1151-6EBE-40F6-9282-8FA1CB086580}" dt="2023-08-11T01:42:12.897" v="1858" actId="1076"/>
        <pc:sldMkLst>
          <pc:docMk/>
          <pc:sldMk cId="2464209399" sldId="258"/>
        </pc:sldMkLst>
        <pc:spChg chg="mod">
          <ac:chgData name="Justin Cavanaugh" userId="38c7d67a9080e3bb" providerId="LiveId" clId="{16CD1151-6EBE-40F6-9282-8FA1CB086580}" dt="2023-08-10T23:32:48.093" v="817" actId="1076"/>
          <ac:spMkLst>
            <pc:docMk/>
            <pc:sldMk cId="2464209399" sldId="258"/>
            <ac:spMk id="4" creationId="{A8CE8389-30DB-28C9-6EBC-19E640BA6C07}"/>
          </ac:spMkLst>
        </pc:spChg>
        <pc:spChg chg="mod">
          <ac:chgData name="Justin Cavanaugh" userId="38c7d67a9080e3bb" providerId="LiveId" clId="{16CD1151-6EBE-40F6-9282-8FA1CB086580}" dt="2023-08-11T01:42:12.897" v="1858" actId="1076"/>
          <ac:spMkLst>
            <pc:docMk/>
            <pc:sldMk cId="2464209399" sldId="258"/>
            <ac:spMk id="5" creationId="{59DBBAAD-F2AC-E581-70F3-E529B28FE9A1}"/>
          </ac:spMkLst>
        </pc:spChg>
        <pc:picChg chg="mod">
          <ac:chgData name="Justin Cavanaugh" userId="38c7d67a9080e3bb" providerId="LiveId" clId="{16CD1151-6EBE-40F6-9282-8FA1CB086580}" dt="2023-08-11T01:42:04.212" v="1857" actId="14100"/>
          <ac:picMkLst>
            <pc:docMk/>
            <pc:sldMk cId="2464209399" sldId="258"/>
            <ac:picMk id="3" creationId="{F232A189-8B98-DF65-DC1E-88F204812E5B}"/>
          </ac:picMkLst>
        </pc:picChg>
      </pc:sldChg>
      <pc:sldChg chg="modSp mod">
        <pc:chgData name="Justin Cavanaugh" userId="38c7d67a9080e3bb" providerId="LiveId" clId="{16CD1151-6EBE-40F6-9282-8FA1CB086580}" dt="2023-08-10T23:32:37.260" v="816" actId="1076"/>
        <pc:sldMkLst>
          <pc:docMk/>
          <pc:sldMk cId="4278737407" sldId="259"/>
        </pc:sldMkLst>
        <pc:spChg chg="mod">
          <ac:chgData name="Justin Cavanaugh" userId="38c7d67a9080e3bb" providerId="LiveId" clId="{16CD1151-6EBE-40F6-9282-8FA1CB086580}" dt="2023-08-10T23:32:37.260" v="816" actId="1076"/>
          <ac:spMkLst>
            <pc:docMk/>
            <pc:sldMk cId="4278737407" sldId="259"/>
            <ac:spMk id="6" creationId="{B9150575-2D3D-1DFF-20E0-F154BBE7618F}"/>
          </ac:spMkLst>
        </pc:spChg>
        <pc:spChg chg="mod">
          <ac:chgData name="Justin Cavanaugh" userId="38c7d67a9080e3bb" providerId="LiveId" clId="{16CD1151-6EBE-40F6-9282-8FA1CB086580}" dt="2023-08-10T23:28:55.785" v="811" actId="1076"/>
          <ac:spMkLst>
            <pc:docMk/>
            <pc:sldMk cId="4278737407" sldId="259"/>
            <ac:spMk id="7" creationId="{21C1EA84-7814-3103-6286-CAA22390E678}"/>
          </ac:spMkLst>
        </pc:spChg>
      </pc:sldChg>
      <pc:sldChg chg="addSp modSp new mod">
        <pc:chgData name="Justin Cavanaugh" userId="38c7d67a9080e3bb" providerId="LiveId" clId="{16CD1151-6EBE-40F6-9282-8FA1CB086580}" dt="2023-08-11T01:41:55.415" v="1856" actId="1076"/>
        <pc:sldMkLst>
          <pc:docMk/>
          <pc:sldMk cId="1102886002" sldId="260"/>
        </pc:sldMkLst>
        <pc:spChg chg="add mod">
          <ac:chgData name="Justin Cavanaugh" userId="38c7d67a9080e3bb" providerId="LiveId" clId="{16CD1151-6EBE-40F6-9282-8FA1CB086580}" dt="2023-08-10T23:33:01.053" v="818" actId="1076"/>
          <ac:spMkLst>
            <pc:docMk/>
            <pc:sldMk cId="1102886002" sldId="260"/>
            <ac:spMk id="4" creationId="{812F91D0-DA63-5FF8-4682-95AACE404F2B}"/>
          </ac:spMkLst>
        </pc:spChg>
        <pc:spChg chg="add mod">
          <ac:chgData name="Justin Cavanaugh" userId="38c7d67a9080e3bb" providerId="LiveId" clId="{16CD1151-6EBE-40F6-9282-8FA1CB086580}" dt="2023-08-11T01:41:55.415" v="1856" actId="1076"/>
          <ac:spMkLst>
            <pc:docMk/>
            <pc:sldMk cId="1102886002" sldId="260"/>
            <ac:spMk id="5" creationId="{7CD2E762-D5A6-B0F3-F9C8-92EC1B89DAEB}"/>
          </ac:spMkLst>
        </pc:spChg>
        <pc:picChg chg="add mod">
          <ac:chgData name="Justin Cavanaugh" userId="38c7d67a9080e3bb" providerId="LiveId" clId="{16CD1151-6EBE-40F6-9282-8FA1CB086580}" dt="2023-08-11T01:41:51.310" v="1855" actId="1076"/>
          <ac:picMkLst>
            <pc:docMk/>
            <pc:sldMk cId="1102886002" sldId="260"/>
            <ac:picMk id="3" creationId="{CE13A3C7-1A73-E3F8-E077-D532E27D6095}"/>
          </ac:picMkLst>
        </pc:picChg>
      </pc:sldChg>
      <pc:sldChg chg="addSp delSp modSp new mod">
        <pc:chgData name="Justin Cavanaugh" userId="38c7d67a9080e3bb" providerId="LiveId" clId="{16CD1151-6EBE-40F6-9282-8FA1CB086580}" dt="2023-08-11T00:13:29.728" v="1854" actId="1076"/>
        <pc:sldMkLst>
          <pc:docMk/>
          <pc:sldMk cId="293344881" sldId="261"/>
        </pc:sldMkLst>
        <pc:spChg chg="add del mod">
          <ac:chgData name="Justin Cavanaugh" userId="38c7d67a9080e3bb" providerId="LiveId" clId="{16CD1151-6EBE-40F6-9282-8FA1CB086580}" dt="2023-08-10T23:55:45.069" v="825"/>
          <ac:spMkLst>
            <pc:docMk/>
            <pc:sldMk cId="293344881" sldId="261"/>
            <ac:spMk id="4" creationId="{74CDCA05-A9F7-4614-6F81-CF0492FEF612}"/>
          </ac:spMkLst>
        </pc:spChg>
        <pc:spChg chg="add mod">
          <ac:chgData name="Justin Cavanaugh" userId="38c7d67a9080e3bb" providerId="LiveId" clId="{16CD1151-6EBE-40F6-9282-8FA1CB086580}" dt="2023-08-11T00:13:29.728" v="1854" actId="1076"/>
          <ac:spMkLst>
            <pc:docMk/>
            <pc:sldMk cId="293344881" sldId="261"/>
            <ac:spMk id="7" creationId="{F4216C43-7A31-7477-8A2D-96B22B4F8920}"/>
          </ac:spMkLst>
        </pc:spChg>
        <pc:spChg chg="add mod">
          <ac:chgData name="Justin Cavanaugh" userId="38c7d67a9080e3bb" providerId="LiveId" clId="{16CD1151-6EBE-40F6-9282-8FA1CB086580}" dt="2023-08-11T00:13:15.211" v="1852" actId="1076"/>
          <ac:spMkLst>
            <pc:docMk/>
            <pc:sldMk cId="293344881" sldId="261"/>
            <ac:spMk id="8" creationId="{083E78A6-53FF-3209-202A-CE095A63A910}"/>
          </ac:spMkLst>
        </pc:spChg>
        <pc:picChg chg="add del mod">
          <ac:chgData name="Justin Cavanaugh" userId="38c7d67a9080e3bb" providerId="LiveId" clId="{16CD1151-6EBE-40F6-9282-8FA1CB086580}" dt="2023-08-10T23:55:45.060" v="823" actId="21"/>
          <ac:picMkLst>
            <pc:docMk/>
            <pc:sldMk cId="293344881" sldId="261"/>
            <ac:picMk id="3" creationId="{74157BB3-93DB-FB7B-4F8C-7DAB4286345E}"/>
          </ac:picMkLst>
        </pc:picChg>
        <pc:picChg chg="add mod">
          <ac:chgData name="Justin Cavanaugh" userId="38c7d67a9080e3bb" providerId="LiveId" clId="{16CD1151-6EBE-40F6-9282-8FA1CB086580}" dt="2023-08-11T00:00:24.870" v="955" actId="1076"/>
          <ac:picMkLst>
            <pc:docMk/>
            <pc:sldMk cId="293344881" sldId="261"/>
            <ac:picMk id="6" creationId="{00C38AA3-6060-478D-7A44-310AA8B3A380}"/>
          </ac:picMkLst>
        </pc:picChg>
      </pc:sldChg>
      <pc:sldChg chg="addSp delSp modSp new mod">
        <pc:chgData name="Justin Cavanaugh" userId="38c7d67a9080e3bb" providerId="LiveId" clId="{16CD1151-6EBE-40F6-9282-8FA1CB086580}" dt="2023-08-15T01:17:19.392" v="5737" actId="1076"/>
        <pc:sldMkLst>
          <pc:docMk/>
          <pc:sldMk cId="1133396331" sldId="262"/>
        </pc:sldMkLst>
        <pc:spChg chg="add mod">
          <ac:chgData name="Justin Cavanaugh" userId="38c7d67a9080e3bb" providerId="LiveId" clId="{16CD1151-6EBE-40F6-9282-8FA1CB086580}" dt="2023-08-15T01:05:37.475" v="5140" actId="1076"/>
          <ac:spMkLst>
            <pc:docMk/>
            <pc:sldMk cId="1133396331" sldId="262"/>
            <ac:spMk id="4" creationId="{56061862-E46C-7B25-996B-43836F54BEDA}"/>
          </ac:spMkLst>
        </pc:spChg>
        <pc:spChg chg="add del mod">
          <ac:chgData name="Justin Cavanaugh" userId="38c7d67a9080e3bb" providerId="LiveId" clId="{16CD1151-6EBE-40F6-9282-8FA1CB086580}" dt="2023-08-15T01:10:12.975" v="5153"/>
          <ac:spMkLst>
            <pc:docMk/>
            <pc:sldMk cId="1133396331" sldId="262"/>
            <ac:spMk id="5" creationId="{9FB377FD-F5A7-D0C7-35E3-ECD8AC864105}"/>
          </ac:spMkLst>
        </pc:spChg>
        <pc:spChg chg="add mod">
          <ac:chgData name="Justin Cavanaugh" userId="38c7d67a9080e3bb" providerId="LiveId" clId="{16CD1151-6EBE-40F6-9282-8FA1CB086580}" dt="2023-08-15T01:17:19.392" v="5737" actId="1076"/>
          <ac:spMkLst>
            <pc:docMk/>
            <pc:sldMk cId="1133396331" sldId="262"/>
            <ac:spMk id="8" creationId="{E0429F0C-82D4-9E1F-B6B7-2ABBFD14BFAF}"/>
          </ac:spMkLst>
        </pc:spChg>
        <pc:picChg chg="add mod">
          <ac:chgData name="Justin Cavanaugh" userId="38c7d67a9080e3bb" providerId="LiveId" clId="{16CD1151-6EBE-40F6-9282-8FA1CB086580}" dt="2023-08-15T01:10:24.543" v="5157" actId="1076"/>
          <ac:picMkLst>
            <pc:docMk/>
            <pc:sldMk cId="1133396331" sldId="262"/>
            <ac:picMk id="3" creationId="{9F77C2A7-437F-102B-EA6C-86DC482572D1}"/>
          </ac:picMkLst>
        </pc:picChg>
        <pc:picChg chg="add mod">
          <ac:chgData name="Justin Cavanaugh" userId="38c7d67a9080e3bb" providerId="LiveId" clId="{16CD1151-6EBE-40F6-9282-8FA1CB086580}" dt="2023-08-15T01:10:26.377" v="5158" actId="1076"/>
          <ac:picMkLst>
            <pc:docMk/>
            <pc:sldMk cId="1133396331" sldId="262"/>
            <ac:picMk id="7" creationId="{19BF426C-E028-94D9-5BB8-E33391AF7EC5}"/>
          </ac:picMkLst>
        </pc:picChg>
      </pc:sldChg>
      <pc:sldChg chg="modSp new mod">
        <pc:chgData name="Justin Cavanaugh" userId="38c7d67a9080e3bb" providerId="LiveId" clId="{16CD1151-6EBE-40F6-9282-8FA1CB086580}" dt="2023-08-18T21:16:40.380" v="9374" actId="1076"/>
        <pc:sldMkLst>
          <pc:docMk/>
          <pc:sldMk cId="50291639" sldId="263"/>
        </pc:sldMkLst>
        <pc:spChg chg="mod">
          <ac:chgData name="Justin Cavanaugh" userId="38c7d67a9080e3bb" providerId="LiveId" clId="{16CD1151-6EBE-40F6-9282-8FA1CB086580}" dt="2023-08-18T21:16:40.380" v="9374" actId="1076"/>
          <ac:spMkLst>
            <pc:docMk/>
            <pc:sldMk cId="50291639" sldId="263"/>
            <ac:spMk id="2" creationId="{3F0A2BC8-1E6B-8B23-C07D-3DD787E3FD17}"/>
          </ac:spMkLst>
        </pc:spChg>
        <pc:spChg chg="mod">
          <ac:chgData name="Justin Cavanaugh" userId="38c7d67a9080e3bb" providerId="LiveId" clId="{16CD1151-6EBE-40F6-9282-8FA1CB086580}" dt="2023-08-18T21:11:49.164" v="9301"/>
          <ac:spMkLst>
            <pc:docMk/>
            <pc:sldMk cId="50291639" sldId="263"/>
            <ac:spMk id="3" creationId="{5973F412-3F67-54E5-EB8C-657A7123FF19}"/>
          </ac:spMkLst>
        </pc:spChg>
      </pc:sldChg>
      <pc:sldChg chg="modSp new mod">
        <pc:chgData name="Justin Cavanaugh" userId="38c7d67a9080e3bb" providerId="LiveId" clId="{16CD1151-6EBE-40F6-9282-8FA1CB086580}" dt="2023-08-18T21:15:57.808" v="9372" actId="1076"/>
        <pc:sldMkLst>
          <pc:docMk/>
          <pc:sldMk cId="1347899194" sldId="264"/>
        </pc:sldMkLst>
        <pc:spChg chg="mod">
          <ac:chgData name="Justin Cavanaugh" userId="38c7d67a9080e3bb" providerId="LiveId" clId="{16CD1151-6EBE-40F6-9282-8FA1CB086580}" dt="2023-08-18T21:15:57.808" v="9372" actId="1076"/>
          <ac:spMkLst>
            <pc:docMk/>
            <pc:sldMk cId="1347899194" sldId="264"/>
            <ac:spMk id="2" creationId="{6A954795-483D-2EC8-353D-517F370F69B6}"/>
          </ac:spMkLst>
        </pc:spChg>
        <pc:spChg chg="mod">
          <ac:chgData name="Justin Cavanaugh" userId="38c7d67a9080e3bb" providerId="LiveId" clId="{16CD1151-6EBE-40F6-9282-8FA1CB086580}" dt="2023-08-18T21:11:49.164" v="9301"/>
          <ac:spMkLst>
            <pc:docMk/>
            <pc:sldMk cId="1347899194" sldId="264"/>
            <ac:spMk id="3" creationId="{4221B6AF-8DBF-03AF-0CBC-E4293847CB20}"/>
          </ac:spMkLst>
        </pc:spChg>
      </pc:sldChg>
      <pc:sldChg chg="addSp delSp modSp new mod">
        <pc:chgData name="Justin Cavanaugh" userId="38c7d67a9080e3bb" providerId="LiveId" clId="{16CD1151-6EBE-40F6-9282-8FA1CB086580}" dt="2023-08-18T21:19:44.064" v="9396" actId="255"/>
        <pc:sldMkLst>
          <pc:docMk/>
          <pc:sldMk cId="1323124287" sldId="265"/>
        </pc:sldMkLst>
        <pc:spChg chg="mod">
          <ac:chgData name="Justin Cavanaugh" userId="38c7d67a9080e3bb" providerId="LiveId" clId="{16CD1151-6EBE-40F6-9282-8FA1CB086580}" dt="2023-08-18T21:16:33.691" v="9373" actId="1076"/>
          <ac:spMkLst>
            <pc:docMk/>
            <pc:sldMk cId="1323124287" sldId="265"/>
            <ac:spMk id="2" creationId="{A10348DE-5D5D-B475-A2EA-58912EE2E2E3}"/>
          </ac:spMkLst>
        </pc:spChg>
        <pc:spChg chg="del">
          <ac:chgData name="Justin Cavanaugh" userId="38c7d67a9080e3bb" providerId="LiveId" clId="{16CD1151-6EBE-40F6-9282-8FA1CB086580}" dt="2023-08-18T00:23:36.485" v="8892" actId="21"/>
          <ac:spMkLst>
            <pc:docMk/>
            <pc:sldMk cId="1323124287" sldId="265"/>
            <ac:spMk id="3" creationId="{2DFD13B8-76DF-6733-D9C6-4D8127B404D0}"/>
          </ac:spMkLst>
        </pc:spChg>
        <pc:spChg chg="add mod">
          <ac:chgData name="Justin Cavanaugh" userId="38c7d67a9080e3bb" providerId="LiveId" clId="{16CD1151-6EBE-40F6-9282-8FA1CB086580}" dt="2023-08-18T21:19:11.948" v="9388" actId="255"/>
          <ac:spMkLst>
            <pc:docMk/>
            <pc:sldMk cId="1323124287" sldId="265"/>
            <ac:spMk id="3" creationId="{482AC92A-B4EA-E986-F309-F1956DD7D7E6}"/>
          </ac:spMkLst>
        </pc:spChg>
        <pc:spChg chg="add mod">
          <ac:chgData name="Justin Cavanaugh" userId="38c7d67a9080e3bb" providerId="LiveId" clId="{16CD1151-6EBE-40F6-9282-8FA1CB086580}" dt="2023-08-18T21:19:44.064" v="9396" actId="255"/>
          <ac:spMkLst>
            <pc:docMk/>
            <pc:sldMk cId="1323124287" sldId="265"/>
            <ac:spMk id="4" creationId="{A9DAA49B-9192-B155-53FA-0A6318CDBADA}"/>
          </ac:spMkLst>
        </pc:spChg>
        <pc:graphicFrameChg chg="add del mod modGraphic">
          <ac:chgData name="Justin Cavanaugh" userId="38c7d67a9080e3bb" providerId="LiveId" clId="{16CD1151-6EBE-40F6-9282-8FA1CB086580}" dt="2023-08-18T00:24:33.371" v="8906" actId="3680"/>
          <ac:graphicFrameMkLst>
            <pc:docMk/>
            <pc:sldMk cId="1323124287" sldId="265"/>
            <ac:graphicFrameMk id="4" creationId="{CEFFD26F-C1B6-937F-9C87-BE0648D299DD}"/>
          </ac:graphicFrameMkLst>
        </pc:graphicFrameChg>
      </pc:sldChg>
      <pc:sldChg chg="addSp delSp modSp new mod">
        <pc:chgData name="Justin Cavanaugh" userId="38c7d67a9080e3bb" providerId="LiveId" clId="{16CD1151-6EBE-40F6-9282-8FA1CB086580}" dt="2023-08-14T23:44:15.927" v="4818" actId="122"/>
        <pc:sldMkLst>
          <pc:docMk/>
          <pc:sldMk cId="3905312340" sldId="266"/>
        </pc:sldMkLst>
        <pc:spChg chg="mod">
          <ac:chgData name="Justin Cavanaugh" userId="38c7d67a9080e3bb" providerId="LiveId" clId="{16CD1151-6EBE-40F6-9282-8FA1CB086580}" dt="2023-08-14T23:44:15.927" v="4818" actId="122"/>
          <ac:spMkLst>
            <pc:docMk/>
            <pc:sldMk cId="3905312340" sldId="266"/>
            <ac:spMk id="2" creationId="{0E8C6510-208B-C566-406E-9512D086B85F}"/>
          </ac:spMkLst>
        </pc:spChg>
        <pc:spChg chg="add del">
          <ac:chgData name="Justin Cavanaugh" userId="38c7d67a9080e3bb" providerId="LiveId" clId="{16CD1151-6EBE-40F6-9282-8FA1CB086580}" dt="2023-08-14T23:09:49.085" v="3414" actId="3680"/>
          <ac:spMkLst>
            <pc:docMk/>
            <pc:sldMk cId="3905312340" sldId="266"/>
            <ac:spMk id="3" creationId="{9045B892-5841-B67E-D338-998EF5F05144}"/>
          </ac:spMkLst>
        </pc:spChg>
        <pc:spChg chg="add mod">
          <ac:chgData name="Justin Cavanaugh" userId="38c7d67a9080e3bb" providerId="LiveId" clId="{16CD1151-6EBE-40F6-9282-8FA1CB086580}" dt="2023-08-14T23:37:27.003" v="4491" actId="1076"/>
          <ac:spMkLst>
            <pc:docMk/>
            <pc:sldMk cId="3905312340" sldId="266"/>
            <ac:spMk id="6" creationId="{84CEBBA0-EDFA-25F1-1AF5-6DB6DE50CD86}"/>
          </ac:spMkLst>
        </pc:spChg>
        <pc:spChg chg="add mod">
          <ac:chgData name="Justin Cavanaugh" userId="38c7d67a9080e3bb" providerId="LiveId" clId="{16CD1151-6EBE-40F6-9282-8FA1CB086580}" dt="2023-08-14T23:37:27.003" v="4491" actId="1076"/>
          <ac:spMkLst>
            <pc:docMk/>
            <pc:sldMk cId="3905312340" sldId="266"/>
            <ac:spMk id="7" creationId="{083D8E36-DB72-7FE3-BB2B-B765AE30C125}"/>
          </ac:spMkLst>
        </pc:spChg>
        <pc:spChg chg="add mod">
          <ac:chgData name="Justin Cavanaugh" userId="38c7d67a9080e3bb" providerId="LiveId" clId="{16CD1151-6EBE-40F6-9282-8FA1CB086580}" dt="2023-08-14T23:37:27.003" v="4491" actId="1076"/>
          <ac:spMkLst>
            <pc:docMk/>
            <pc:sldMk cId="3905312340" sldId="266"/>
            <ac:spMk id="8" creationId="{543D03C3-4085-1782-675E-467F480395B5}"/>
          </ac:spMkLst>
        </pc:spChg>
        <pc:spChg chg="add mod">
          <ac:chgData name="Justin Cavanaugh" userId="38c7d67a9080e3bb" providerId="LiveId" clId="{16CD1151-6EBE-40F6-9282-8FA1CB086580}" dt="2023-08-14T23:37:27.003" v="4491" actId="1076"/>
          <ac:spMkLst>
            <pc:docMk/>
            <pc:sldMk cId="3905312340" sldId="266"/>
            <ac:spMk id="9" creationId="{8A9D1FAA-8E72-EC43-8423-AD54DF318A6F}"/>
          </ac:spMkLst>
        </pc:spChg>
        <pc:spChg chg="add del mod">
          <ac:chgData name="Justin Cavanaugh" userId="38c7d67a9080e3bb" providerId="LiveId" clId="{16CD1151-6EBE-40F6-9282-8FA1CB086580}" dt="2023-08-14T23:22:15.658" v="3816"/>
          <ac:spMkLst>
            <pc:docMk/>
            <pc:sldMk cId="3905312340" sldId="266"/>
            <ac:spMk id="10" creationId="{3563E03D-D2E0-7C4F-69FB-554E59B24E57}"/>
          </ac:spMkLst>
        </pc:spChg>
        <pc:spChg chg="add mod">
          <ac:chgData name="Justin Cavanaugh" userId="38c7d67a9080e3bb" providerId="LiveId" clId="{16CD1151-6EBE-40F6-9282-8FA1CB086580}" dt="2023-08-14T23:39:36.868" v="4541" actId="20577"/>
          <ac:spMkLst>
            <pc:docMk/>
            <pc:sldMk cId="3905312340" sldId="266"/>
            <ac:spMk id="11" creationId="{848D8E9D-C536-E348-A3A9-6E0FDC1DB17F}"/>
          </ac:spMkLst>
        </pc:spChg>
        <pc:graphicFrameChg chg="add del mod ord modGraphic">
          <ac:chgData name="Justin Cavanaugh" userId="38c7d67a9080e3bb" providerId="LiveId" clId="{16CD1151-6EBE-40F6-9282-8FA1CB086580}" dt="2023-08-14T23:09:37.895" v="3413" actId="3680"/>
          <ac:graphicFrameMkLst>
            <pc:docMk/>
            <pc:sldMk cId="3905312340" sldId="266"/>
            <ac:graphicFrameMk id="4" creationId="{2FC32C09-7C9E-4DE3-B6FC-9CF2B02B1CD4}"/>
          </ac:graphicFrameMkLst>
        </pc:graphicFrameChg>
        <pc:graphicFrameChg chg="add mod ord modGraphic">
          <ac:chgData name="Justin Cavanaugh" userId="38c7d67a9080e3bb" providerId="LiveId" clId="{16CD1151-6EBE-40F6-9282-8FA1CB086580}" dt="2023-08-14T23:37:27.003" v="4491" actId="1076"/>
          <ac:graphicFrameMkLst>
            <pc:docMk/>
            <pc:sldMk cId="3905312340" sldId="266"/>
            <ac:graphicFrameMk id="5" creationId="{6FA4CD91-D84F-F6BA-6E41-8BD68464A7D3}"/>
          </ac:graphicFrameMkLst>
        </pc:graphicFrameChg>
      </pc:sldChg>
      <pc:sldChg chg="modSp new mod">
        <pc:chgData name="Justin Cavanaugh" userId="38c7d67a9080e3bb" providerId="LiveId" clId="{16CD1151-6EBE-40F6-9282-8FA1CB086580}" dt="2023-08-18T21:15:50.023" v="9371" actId="1076"/>
        <pc:sldMkLst>
          <pc:docMk/>
          <pc:sldMk cId="3229082929" sldId="267"/>
        </pc:sldMkLst>
        <pc:spChg chg="mod">
          <ac:chgData name="Justin Cavanaugh" userId="38c7d67a9080e3bb" providerId="LiveId" clId="{16CD1151-6EBE-40F6-9282-8FA1CB086580}" dt="2023-08-18T21:15:50.023" v="9371" actId="1076"/>
          <ac:spMkLst>
            <pc:docMk/>
            <pc:sldMk cId="3229082929" sldId="267"/>
            <ac:spMk id="2" creationId="{5775057C-EC5D-A978-FE33-98251E1F96DB}"/>
          </ac:spMkLst>
        </pc:spChg>
        <pc:spChg chg="mod">
          <ac:chgData name="Justin Cavanaugh" userId="38c7d67a9080e3bb" providerId="LiveId" clId="{16CD1151-6EBE-40F6-9282-8FA1CB086580}" dt="2023-08-18T21:11:49.164" v="9301"/>
          <ac:spMkLst>
            <pc:docMk/>
            <pc:sldMk cId="3229082929" sldId="267"/>
            <ac:spMk id="3" creationId="{0EA364A3-1392-B082-8B2D-80F347B5EF23}"/>
          </ac:spMkLst>
        </pc:spChg>
      </pc:sldChg>
      <pc:sldChg chg="addSp delSp modSp new mod">
        <pc:chgData name="Justin Cavanaugh" userId="38c7d67a9080e3bb" providerId="LiveId" clId="{16CD1151-6EBE-40F6-9282-8FA1CB086580}" dt="2023-08-18T21:14:27.902" v="9365" actId="255"/>
        <pc:sldMkLst>
          <pc:docMk/>
          <pc:sldMk cId="3578233930" sldId="268"/>
        </pc:sldMkLst>
        <pc:spChg chg="del mod">
          <ac:chgData name="Justin Cavanaugh" userId="38c7d67a9080e3bb" providerId="LiveId" clId="{16CD1151-6EBE-40F6-9282-8FA1CB086580}" dt="2023-08-18T21:12:43.456" v="9320" actId="21"/>
          <ac:spMkLst>
            <pc:docMk/>
            <pc:sldMk cId="3578233930" sldId="268"/>
            <ac:spMk id="2" creationId="{EA7597D7-3303-8E64-938D-AAF1711395AC}"/>
          </ac:spMkLst>
        </pc:spChg>
        <pc:spChg chg="del">
          <ac:chgData name="Justin Cavanaugh" userId="38c7d67a9080e3bb" providerId="LiveId" clId="{16CD1151-6EBE-40F6-9282-8FA1CB086580}" dt="2023-08-17T23:29:45.162" v="5788" actId="931"/>
          <ac:spMkLst>
            <pc:docMk/>
            <pc:sldMk cId="3578233930" sldId="268"/>
            <ac:spMk id="3" creationId="{4CA4A452-2619-8490-A0F6-C2B8DF547475}"/>
          </ac:spMkLst>
        </pc:spChg>
        <pc:spChg chg="add del mod">
          <ac:chgData name="Justin Cavanaugh" userId="38c7d67a9080e3bb" providerId="LiveId" clId="{16CD1151-6EBE-40F6-9282-8FA1CB086580}" dt="2023-08-18T21:13:08.234" v="9328" actId="21"/>
          <ac:spMkLst>
            <pc:docMk/>
            <pc:sldMk cId="3578233930" sldId="268"/>
            <ac:spMk id="4" creationId="{B8227272-3531-EF3A-ED74-630DAED510D2}"/>
          </ac:spMkLst>
        </pc:spChg>
        <pc:spChg chg="add del mod">
          <ac:chgData name="Justin Cavanaugh" userId="38c7d67a9080e3bb" providerId="LiveId" clId="{16CD1151-6EBE-40F6-9282-8FA1CB086580}" dt="2023-08-17T23:31:13.837" v="5802"/>
          <ac:spMkLst>
            <pc:docMk/>
            <pc:sldMk cId="3578233930" sldId="268"/>
            <ac:spMk id="8" creationId="{2C77FA64-36F8-C5F5-9B26-F4457C14C3B2}"/>
          </ac:spMkLst>
        </pc:spChg>
        <pc:spChg chg="add mod">
          <ac:chgData name="Justin Cavanaugh" userId="38c7d67a9080e3bb" providerId="LiveId" clId="{16CD1151-6EBE-40F6-9282-8FA1CB086580}" dt="2023-08-18T21:14:27.902" v="9365" actId="255"/>
          <ac:spMkLst>
            <pc:docMk/>
            <pc:sldMk cId="3578233930" sldId="268"/>
            <ac:spMk id="8" creationId="{6EFB280F-B9BE-D8E9-D091-E690EC899469}"/>
          </ac:spMkLst>
        </pc:spChg>
        <pc:spChg chg="add mod">
          <ac:chgData name="Justin Cavanaugh" userId="38c7d67a9080e3bb" providerId="LiveId" clId="{16CD1151-6EBE-40F6-9282-8FA1CB086580}" dt="2023-08-17T23:33:24.061" v="5945" actId="1076"/>
          <ac:spMkLst>
            <pc:docMk/>
            <pc:sldMk cId="3578233930" sldId="268"/>
            <ac:spMk id="9" creationId="{A773B323-C4A0-8594-5BE7-0199CB9DF094}"/>
          </ac:spMkLst>
        </pc:spChg>
        <pc:spChg chg="add mod">
          <ac:chgData name="Justin Cavanaugh" userId="38c7d67a9080e3bb" providerId="LiveId" clId="{16CD1151-6EBE-40F6-9282-8FA1CB086580}" dt="2023-08-17T23:33:18.760" v="5943" actId="1076"/>
          <ac:spMkLst>
            <pc:docMk/>
            <pc:sldMk cId="3578233930" sldId="268"/>
            <ac:spMk id="10" creationId="{234398E8-119D-62B9-0C67-5C9BE5FE9DBD}"/>
          </ac:spMkLst>
        </pc:spChg>
        <pc:spChg chg="add mod">
          <ac:chgData name="Justin Cavanaugh" userId="38c7d67a9080e3bb" providerId="LiveId" clId="{16CD1151-6EBE-40F6-9282-8FA1CB086580}" dt="2023-08-17T23:39:24.887" v="6404" actId="20577"/>
          <ac:spMkLst>
            <pc:docMk/>
            <pc:sldMk cId="3578233930" sldId="268"/>
            <ac:spMk id="11" creationId="{7C8C0238-A5DA-0742-670C-FA0098573D18}"/>
          </ac:spMkLst>
        </pc:spChg>
        <pc:spChg chg="add mod">
          <ac:chgData name="Justin Cavanaugh" userId="38c7d67a9080e3bb" providerId="LiveId" clId="{16CD1151-6EBE-40F6-9282-8FA1CB086580}" dt="2023-08-18T21:13:15.313" v="9332" actId="20577"/>
          <ac:spMkLst>
            <pc:docMk/>
            <pc:sldMk cId="3578233930" sldId="268"/>
            <ac:spMk id="12" creationId="{137EC345-FA65-A82C-D21D-FF035C758D9A}"/>
          </ac:spMkLst>
        </pc:spChg>
        <pc:picChg chg="add mod">
          <ac:chgData name="Justin Cavanaugh" userId="38c7d67a9080e3bb" providerId="LiveId" clId="{16CD1151-6EBE-40F6-9282-8FA1CB086580}" dt="2023-08-17T23:33:21.137" v="5944" actId="1076"/>
          <ac:picMkLst>
            <pc:docMk/>
            <pc:sldMk cId="3578233930" sldId="268"/>
            <ac:picMk id="5" creationId="{95119A73-BD70-058D-7FDE-D2302289DE0A}"/>
          </ac:picMkLst>
        </pc:picChg>
        <pc:picChg chg="add mod">
          <ac:chgData name="Justin Cavanaugh" userId="38c7d67a9080e3bb" providerId="LiveId" clId="{16CD1151-6EBE-40F6-9282-8FA1CB086580}" dt="2023-08-17T23:33:15.502" v="5942" actId="1076"/>
          <ac:picMkLst>
            <pc:docMk/>
            <pc:sldMk cId="3578233930" sldId="268"/>
            <ac:picMk id="7" creationId="{4A6D2A1F-5B68-0A29-01D8-35C10D07E92E}"/>
          </ac:picMkLst>
        </pc:picChg>
      </pc:sldChg>
      <pc:sldChg chg="addSp delSp modSp new mod">
        <pc:chgData name="Justin Cavanaugh" userId="38c7d67a9080e3bb" providerId="LiveId" clId="{16CD1151-6EBE-40F6-9282-8FA1CB086580}" dt="2023-08-18T21:14:40.634" v="9366" actId="1076"/>
        <pc:sldMkLst>
          <pc:docMk/>
          <pc:sldMk cId="3438254313" sldId="269"/>
        </pc:sldMkLst>
        <pc:spChg chg="mod">
          <ac:chgData name="Justin Cavanaugh" userId="38c7d67a9080e3bb" providerId="LiveId" clId="{16CD1151-6EBE-40F6-9282-8FA1CB086580}" dt="2023-08-18T21:14:40.634" v="9366" actId="1076"/>
          <ac:spMkLst>
            <pc:docMk/>
            <pc:sldMk cId="3438254313" sldId="269"/>
            <ac:spMk id="2" creationId="{3D1CC2EE-827A-0B0D-3C40-32DBEDD85B64}"/>
          </ac:spMkLst>
        </pc:spChg>
        <pc:spChg chg="del">
          <ac:chgData name="Justin Cavanaugh" userId="38c7d67a9080e3bb" providerId="LiveId" clId="{16CD1151-6EBE-40F6-9282-8FA1CB086580}" dt="2023-08-17T23:35:37.457" v="6156" actId="931"/>
          <ac:spMkLst>
            <pc:docMk/>
            <pc:sldMk cId="3438254313" sldId="269"/>
            <ac:spMk id="3" creationId="{5D3D7CC6-4E10-8442-C478-4ACB58D32FAC}"/>
          </ac:spMkLst>
        </pc:spChg>
        <pc:spChg chg="add mod">
          <ac:chgData name="Justin Cavanaugh" userId="38c7d67a9080e3bb" providerId="LiveId" clId="{16CD1151-6EBE-40F6-9282-8FA1CB086580}" dt="2023-08-17T23:37:28.943" v="6189" actId="1076"/>
          <ac:spMkLst>
            <pc:docMk/>
            <pc:sldMk cId="3438254313" sldId="269"/>
            <ac:spMk id="8" creationId="{3EEB5CAD-AC5B-51EB-6976-B0D0D868E345}"/>
          </ac:spMkLst>
        </pc:spChg>
        <pc:spChg chg="add mod">
          <ac:chgData name="Justin Cavanaugh" userId="38c7d67a9080e3bb" providerId="LiveId" clId="{16CD1151-6EBE-40F6-9282-8FA1CB086580}" dt="2023-08-17T23:37:26.547" v="6188" actId="1076"/>
          <ac:spMkLst>
            <pc:docMk/>
            <pc:sldMk cId="3438254313" sldId="269"/>
            <ac:spMk id="9" creationId="{0D307087-37BB-C988-5982-0782D9E57EE0}"/>
          </ac:spMkLst>
        </pc:spChg>
        <pc:spChg chg="add mod">
          <ac:chgData name="Justin Cavanaugh" userId="38c7d67a9080e3bb" providerId="LiveId" clId="{16CD1151-6EBE-40F6-9282-8FA1CB086580}" dt="2023-08-17T23:40:48.336" v="6625" actId="1076"/>
          <ac:spMkLst>
            <pc:docMk/>
            <pc:sldMk cId="3438254313" sldId="269"/>
            <ac:spMk id="10" creationId="{B3309118-942B-9B4B-D34D-BC99D38A9CB7}"/>
          </ac:spMkLst>
        </pc:spChg>
        <pc:picChg chg="add mod">
          <ac:chgData name="Justin Cavanaugh" userId="38c7d67a9080e3bb" providerId="LiveId" clId="{16CD1151-6EBE-40F6-9282-8FA1CB086580}" dt="2023-08-17T23:36:29.679" v="6167" actId="1076"/>
          <ac:picMkLst>
            <pc:docMk/>
            <pc:sldMk cId="3438254313" sldId="269"/>
            <ac:picMk id="5" creationId="{21F46797-9D6C-5549-C756-3D0D0E1C0CB5}"/>
          </ac:picMkLst>
        </pc:picChg>
        <pc:picChg chg="add mod">
          <ac:chgData name="Justin Cavanaugh" userId="38c7d67a9080e3bb" providerId="LiveId" clId="{16CD1151-6EBE-40F6-9282-8FA1CB086580}" dt="2023-08-17T23:36:31.086" v="6168" actId="1076"/>
          <ac:picMkLst>
            <pc:docMk/>
            <pc:sldMk cId="3438254313" sldId="269"/>
            <ac:picMk id="7" creationId="{7842A186-78BF-3A83-9CA1-C34F916F9DA3}"/>
          </ac:picMkLst>
        </pc:picChg>
      </pc:sldChg>
      <pc:sldChg chg="addSp delSp modSp new mod">
        <pc:chgData name="Justin Cavanaugh" userId="38c7d67a9080e3bb" providerId="LiveId" clId="{16CD1151-6EBE-40F6-9282-8FA1CB086580}" dt="2023-08-18T21:17:03.423" v="9375" actId="1076"/>
        <pc:sldMkLst>
          <pc:docMk/>
          <pc:sldMk cId="2330042335" sldId="270"/>
        </pc:sldMkLst>
        <pc:spChg chg="mod">
          <ac:chgData name="Justin Cavanaugh" userId="38c7d67a9080e3bb" providerId="LiveId" clId="{16CD1151-6EBE-40F6-9282-8FA1CB086580}" dt="2023-08-17T23:42:42.502" v="6692" actId="1076"/>
          <ac:spMkLst>
            <pc:docMk/>
            <pc:sldMk cId="2330042335" sldId="270"/>
            <ac:spMk id="2" creationId="{B1355173-2A7A-3965-2E0C-D123430ED3C2}"/>
          </ac:spMkLst>
        </pc:spChg>
        <pc:spChg chg="del">
          <ac:chgData name="Justin Cavanaugh" userId="38c7d67a9080e3bb" providerId="LiveId" clId="{16CD1151-6EBE-40F6-9282-8FA1CB086580}" dt="2023-08-17T23:42:10.154" v="6687" actId="931"/>
          <ac:spMkLst>
            <pc:docMk/>
            <pc:sldMk cId="2330042335" sldId="270"/>
            <ac:spMk id="3" creationId="{A3C3E1B6-1C7E-F51D-3CDD-53E325341FED}"/>
          </ac:spMkLst>
        </pc:spChg>
        <pc:spChg chg="add mod">
          <ac:chgData name="Justin Cavanaugh" userId="38c7d67a9080e3bb" providerId="LiveId" clId="{16CD1151-6EBE-40F6-9282-8FA1CB086580}" dt="2023-08-18T21:17:03.423" v="9375" actId="1076"/>
          <ac:spMkLst>
            <pc:docMk/>
            <pc:sldMk cId="2330042335" sldId="270"/>
            <ac:spMk id="37" creationId="{5EF86995-B96F-C135-955D-983C083C15C9}"/>
          </ac:spMkLst>
        </pc:spChg>
        <pc:picChg chg="add mod">
          <ac:chgData name="Justin Cavanaugh" userId="38c7d67a9080e3bb" providerId="LiveId" clId="{16CD1151-6EBE-40F6-9282-8FA1CB086580}" dt="2023-08-17T23:42:50.204" v="6696" actId="1076"/>
          <ac:picMkLst>
            <pc:docMk/>
            <pc:sldMk cId="2330042335" sldId="270"/>
            <ac:picMk id="5" creationId="{F9350299-FF15-7D15-E3C3-9C93359E2776}"/>
          </ac:picMkLst>
        </pc:picChg>
        <pc:picChg chg="add mod">
          <ac:chgData name="Justin Cavanaugh" userId="38c7d67a9080e3bb" providerId="LiveId" clId="{16CD1151-6EBE-40F6-9282-8FA1CB086580}" dt="2023-08-17T23:42:58.510" v="6700" actId="1076"/>
          <ac:picMkLst>
            <pc:docMk/>
            <pc:sldMk cId="2330042335" sldId="270"/>
            <ac:picMk id="7" creationId="{1037932D-0C1A-7B1F-9A2D-AC613890F9AB}"/>
          </ac:picMkLst>
        </pc:picChg>
        <pc:inkChg chg="add del">
          <ac:chgData name="Justin Cavanaugh" userId="38c7d67a9080e3bb" providerId="LiveId" clId="{16CD1151-6EBE-40F6-9282-8FA1CB086580}" dt="2023-08-17T23:43:15.736" v="6702" actId="9405"/>
          <ac:inkMkLst>
            <pc:docMk/>
            <pc:sldMk cId="2330042335" sldId="270"/>
            <ac:inkMk id="8" creationId="{FB06E666-BEB9-BE92-0F1C-1288F0ABDCAA}"/>
          </ac:inkMkLst>
        </pc:inkChg>
        <pc:inkChg chg="add">
          <ac:chgData name="Justin Cavanaugh" userId="38c7d67a9080e3bb" providerId="LiveId" clId="{16CD1151-6EBE-40F6-9282-8FA1CB086580}" dt="2023-08-17T23:43:18.312" v="6703" actId="9405"/>
          <ac:inkMkLst>
            <pc:docMk/>
            <pc:sldMk cId="2330042335" sldId="270"/>
            <ac:inkMk id="9" creationId="{BB6E8CDB-6F43-B1EB-AF8D-959EF605E959}"/>
          </ac:inkMkLst>
        </pc:inkChg>
        <pc:inkChg chg="add">
          <ac:chgData name="Justin Cavanaugh" userId="38c7d67a9080e3bb" providerId="LiveId" clId="{16CD1151-6EBE-40F6-9282-8FA1CB086580}" dt="2023-08-17T23:43:20.526" v="6704" actId="9405"/>
          <ac:inkMkLst>
            <pc:docMk/>
            <pc:sldMk cId="2330042335" sldId="270"/>
            <ac:inkMk id="10" creationId="{577A51A7-1A60-6907-2CE4-86BC92544C2C}"/>
          </ac:inkMkLst>
        </pc:inkChg>
        <pc:inkChg chg="add">
          <ac:chgData name="Justin Cavanaugh" userId="38c7d67a9080e3bb" providerId="LiveId" clId="{16CD1151-6EBE-40F6-9282-8FA1CB086580}" dt="2023-08-17T23:43:21.890" v="6705" actId="9405"/>
          <ac:inkMkLst>
            <pc:docMk/>
            <pc:sldMk cId="2330042335" sldId="270"/>
            <ac:inkMk id="11" creationId="{4E25537E-6AAF-94AD-AF41-954B5EB4728C}"/>
          </ac:inkMkLst>
        </pc:inkChg>
        <pc:inkChg chg="add">
          <ac:chgData name="Justin Cavanaugh" userId="38c7d67a9080e3bb" providerId="LiveId" clId="{16CD1151-6EBE-40F6-9282-8FA1CB086580}" dt="2023-08-17T23:43:26.178" v="6706" actId="9405"/>
          <ac:inkMkLst>
            <pc:docMk/>
            <pc:sldMk cId="2330042335" sldId="270"/>
            <ac:inkMk id="12" creationId="{C0837A24-ABB7-EEC1-8319-65AFC61EF7E4}"/>
          </ac:inkMkLst>
        </pc:inkChg>
        <pc:inkChg chg="add">
          <ac:chgData name="Justin Cavanaugh" userId="38c7d67a9080e3bb" providerId="LiveId" clId="{16CD1151-6EBE-40F6-9282-8FA1CB086580}" dt="2023-08-17T23:43:28.918" v="6707" actId="9405"/>
          <ac:inkMkLst>
            <pc:docMk/>
            <pc:sldMk cId="2330042335" sldId="270"/>
            <ac:inkMk id="13" creationId="{916DBB42-2432-A591-B406-942B033D91F6}"/>
          </ac:inkMkLst>
        </pc:inkChg>
        <pc:inkChg chg="add">
          <ac:chgData name="Justin Cavanaugh" userId="38c7d67a9080e3bb" providerId="LiveId" clId="{16CD1151-6EBE-40F6-9282-8FA1CB086580}" dt="2023-08-17T23:43:30.326" v="6708" actId="9405"/>
          <ac:inkMkLst>
            <pc:docMk/>
            <pc:sldMk cId="2330042335" sldId="270"/>
            <ac:inkMk id="14" creationId="{96E71E2A-2B72-B53F-B5A2-072FAFE9D3FA}"/>
          </ac:inkMkLst>
        </pc:inkChg>
        <pc:inkChg chg="add">
          <ac:chgData name="Justin Cavanaugh" userId="38c7d67a9080e3bb" providerId="LiveId" clId="{16CD1151-6EBE-40F6-9282-8FA1CB086580}" dt="2023-08-17T23:43:32.049" v="6709" actId="9405"/>
          <ac:inkMkLst>
            <pc:docMk/>
            <pc:sldMk cId="2330042335" sldId="270"/>
            <ac:inkMk id="15" creationId="{2965FB41-E812-B56E-06AA-A440CFDADDC1}"/>
          </ac:inkMkLst>
        </pc:inkChg>
        <pc:inkChg chg="add">
          <ac:chgData name="Justin Cavanaugh" userId="38c7d67a9080e3bb" providerId="LiveId" clId="{16CD1151-6EBE-40F6-9282-8FA1CB086580}" dt="2023-08-17T23:43:33.936" v="6710" actId="9405"/>
          <ac:inkMkLst>
            <pc:docMk/>
            <pc:sldMk cId="2330042335" sldId="270"/>
            <ac:inkMk id="16" creationId="{35E845D3-E487-F9B4-D86D-1F5B042411C2}"/>
          </ac:inkMkLst>
        </pc:inkChg>
        <pc:inkChg chg="add">
          <ac:chgData name="Justin Cavanaugh" userId="38c7d67a9080e3bb" providerId="LiveId" clId="{16CD1151-6EBE-40F6-9282-8FA1CB086580}" dt="2023-08-17T23:43:35.134" v="6711" actId="9405"/>
          <ac:inkMkLst>
            <pc:docMk/>
            <pc:sldMk cId="2330042335" sldId="270"/>
            <ac:inkMk id="17" creationId="{A2403F7F-2842-C1EA-E4FB-29FCDDADC9D6}"/>
          </ac:inkMkLst>
        </pc:inkChg>
        <pc:inkChg chg="add">
          <ac:chgData name="Justin Cavanaugh" userId="38c7d67a9080e3bb" providerId="LiveId" clId="{16CD1151-6EBE-40F6-9282-8FA1CB086580}" dt="2023-08-17T23:43:37.669" v="6712" actId="9405"/>
          <ac:inkMkLst>
            <pc:docMk/>
            <pc:sldMk cId="2330042335" sldId="270"/>
            <ac:inkMk id="18" creationId="{27B0D8F6-AF79-991B-8D4A-9AE0DEC4FE76}"/>
          </ac:inkMkLst>
        </pc:inkChg>
        <pc:inkChg chg="add">
          <ac:chgData name="Justin Cavanaugh" userId="38c7d67a9080e3bb" providerId="LiveId" clId="{16CD1151-6EBE-40F6-9282-8FA1CB086580}" dt="2023-08-17T23:43:40.352" v="6713" actId="9405"/>
          <ac:inkMkLst>
            <pc:docMk/>
            <pc:sldMk cId="2330042335" sldId="270"/>
            <ac:inkMk id="19" creationId="{E78688C5-876F-EA28-394B-4365346FABDF}"/>
          </ac:inkMkLst>
        </pc:inkChg>
        <pc:inkChg chg="add">
          <ac:chgData name="Justin Cavanaugh" userId="38c7d67a9080e3bb" providerId="LiveId" clId="{16CD1151-6EBE-40F6-9282-8FA1CB086580}" dt="2023-08-17T23:43:42.203" v="6714" actId="9405"/>
          <ac:inkMkLst>
            <pc:docMk/>
            <pc:sldMk cId="2330042335" sldId="270"/>
            <ac:inkMk id="20" creationId="{34F55D4F-4CC5-E276-5234-51A51929FE70}"/>
          </ac:inkMkLst>
        </pc:inkChg>
        <pc:inkChg chg="add">
          <ac:chgData name="Justin Cavanaugh" userId="38c7d67a9080e3bb" providerId="LiveId" clId="{16CD1151-6EBE-40F6-9282-8FA1CB086580}" dt="2023-08-17T23:43:44.187" v="6715" actId="9405"/>
          <ac:inkMkLst>
            <pc:docMk/>
            <pc:sldMk cId="2330042335" sldId="270"/>
            <ac:inkMk id="21" creationId="{F4FF61B6-35D6-B33D-0DEC-068FCBB12FA4}"/>
          </ac:inkMkLst>
        </pc:inkChg>
        <pc:inkChg chg="add">
          <ac:chgData name="Justin Cavanaugh" userId="38c7d67a9080e3bb" providerId="LiveId" clId="{16CD1151-6EBE-40F6-9282-8FA1CB086580}" dt="2023-08-17T23:43:45.908" v="6716" actId="9405"/>
          <ac:inkMkLst>
            <pc:docMk/>
            <pc:sldMk cId="2330042335" sldId="270"/>
            <ac:inkMk id="22" creationId="{FCF1144A-D6F8-5593-AEDB-2F9221CEB3BF}"/>
          </ac:inkMkLst>
        </pc:inkChg>
        <pc:inkChg chg="add">
          <ac:chgData name="Justin Cavanaugh" userId="38c7d67a9080e3bb" providerId="LiveId" clId="{16CD1151-6EBE-40F6-9282-8FA1CB086580}" dt="2023-08-17T23:43:50.187" v="6717" actId="9405"/>
          <ac:inkMkLst>
            <pc:docMk/>
            <pc:sldMk cId="2330042335" sldId="270"/>
            <ac:inkMk id="23" creationId="{0BE63EB5-4CE2-42D0-92F0-B81C159FB321}"/>
          </ac:inkMkLst>
        </pc:inkChg>
        <pc:inkChg chg="add">
          <ac:chgData name="Justin Cavanaugh" userId="38c7d67a9080e3bb" providerId="LiveId" clId="{16CD1151-6EBE-40F6-9282-8FA1CB086580}" dt="2023-08-17T23:43:51.243" v="6718" actId="9405"/>
          <ac:inkMkLst>
            <pc:docMk/>
            <pc:sldMk cId="2330042335" sldId="270"/>
            <ac:inkMk id="24" creationId="{2340A8E4-5768-5AC2-C92C-45A658DFA4AC}"/>
          </ac:inkMkLst>
        </pc:inkChg>
        <pc:inkChg chg="add">
          <ac:chgData name="Justin Cavanaugh" userId="38c7d67a9080e3bb" providerId="LiveId" clId="{16CD1151-6EBE-40F6-9282-8FA1CB086580}" dt="2023-08-17T23:43:52.350" v="6719" actId="9405"/>
          <ac:inkMkLst>
            <pc:docMk/>
            <pc:sldMk cId="2330042335" sldId="270"/>
            <ac:inkMk id="25" creationId="{0CFBF5AC-5F62-A2CB-B1E1-C3CB161CE366}"/>
          </ac:inkMkLst>
        </pc:inkChg>
        <pc:inkChg chg="add">
          <ac:chgData name="Justin Cavanaugh" userId="38c7d67a9080e3bb" providerId="LiveId" clId="{16CD1151-6EBE-40F6-9282-8FA1CB086580}" dt="2023-08-17T23:43:53.452" v="6720" actId="9405"/>
          <ac:inkMkLst>
            <pc:docMk/>
            <pc:sldMk cId="2330042335" sldId="270"/>
            <ac:inkMk id="26" creationId="{F467486A-38D6-8BDC-CB6C-9CD45BF0EFB9}"/>
          </ac:inkMkLst>
        </pc:inkChg>
        <pc:inkChg chg="add">
          <ac:chgData name="Justin Cavanaugh" userId="38c7d67a9080e3bb" providerId="LiveId" clId="{16CD1151-6EBE-40F6-9282-8FA1CB086580}" dt="2023-08-17T23:43:54.681" v="6721" actId="9405"/>
          <ac:inkMkLst>
            <pc:docMk/>
            <pc:sldMk cId="2330042335" sldId="270"/>
            <ac:inkMk id="27" creationId="{D332BD3A-A74C-5C40-E7D9-1555F23574C5}"/>
          </ac:inkMkLst>
        </pc:inkChg>
        <pc:inkChg chg="add">
          <ac:chgData name="Justin Cavanaugh" userId="38c7d67a9080e3bb" providerId="LiveId" clId="{16CD1151-6EBE-40F6-9282-8FA1CB086580}" dt="2023-08-17T23:43:56.054" v="6722" actId="9405"/>
          <ac:inkMkLst>
            <pc:docMk/>
            <pc:sldMk cId="2330042335" sldId="270"/>
            <ac:inkMk id="28" creationId="{F91F60F4-5DFD-45A1-F39D-8BD622EDB5F0}"/>
          </ac:inkMkLst>
        </pc:inkChg>
        <pc:inkChg chg="add">
          <ac:chgData name="Justin Cavanaugh" userId="38c7d67a9080e3bb" providerId="LiveId" clId="{16CD1151-6EBE-40F6-9282-8FA1CB086580}" dt="2023-08-17T23:43:57.894" v="6723" actId="9405"/>
          <ac:inkMkLst>
            <pc:docMk/>
            <pc:sldMk cId="2330042335" sldId="270"/>
            <ac:inkMk id="29" creationId="{B6245F08-05B0-384D-F02F-0C34CEF2105B}"/>
          </ac:inkMkLst>
        </pc:inkChg>
        <pc:inkChg chg="add">
          <ac:chgData name="Justin Cavanaugh" userId="38c7d67a9080e3bb" providerId="LiveId" clId="{16CD1151-6EBE-40F6-9282-8FA1CB086580}" dt="2023-08-17T23:43:59.760" v="6724" actId="9405"/>
          <ac:inkMkLst>
            <pc:docMk/>
            <pc:sldMk cId="2330042335" sldId="270"/>
            <ac:inkMk id="30" creationId="{157EBC0C-6884-3C69-EB49-36717F34D44A}"/>
          </ac:inkMkLst>
        </pc:inkChg>
        <pc:inkChg chg="add">
          <ac:chgData name="Justin Cavanaugh" userId="38c7d67a9080e3bb" providerId="LiveId" clId="{16CD1151-6EBE-40F6-9282-8FA1CB086580}" dt="2023-08-17T23:44:01.327" v="6725" actId="9405"/>
          <ac:inkMkLst>
            <pc:docMk/>
            <pc:sldMk cId="2330042335" sldId="270"/>
            <ac:inkMk id="31" creationId="{B7AE2960-E317-3C29-C92C-1B4841565722}"/>
          </ac:inkMkLst>
        </pc:inkChg>
        <pc:inkChg chg="add">
          <ac:chgData name="Justin Cavanaugh" userId="38c7d67a9080e3bb" providerId="LiveId" clId="{16CD1151-6EBE-40F6-9282-8FA1CB086580}" dt="2023-08-17T23:44:02.982" v="6726" actId="9405"/>
          <ac:inkMkLst>
            <pc:docMk/>
            <pc:sldMk cId="2330042335" sldId="270"/>
            <ac:inkMk id="32" creationId="{F77D6C72-9128-99D0-14F6-5EA497D80FC3}"/>
          </ac:inkMkLst>
        </pc:inkChg>
        <pc:inkChg chg="add">
          <ac:chgData name="Justin Cavanaugh" userId="38c7d67a9080e3bb" providerId="LiveId" clId="{16CD1151-6EBE-40F6-9282-8FA1CB086580}" dt="2023-08-17T23:44:04.262" v="6727" actId="9405"/>
          <ac:inkMkLst>
            <pc:docMk/>
            <pc:sldMk cId="2330042335" sldId="270"/>
            <ac:inkMk id="33" creationId="{8546B3B0-E2DD-E1DE-A67A-72B558AFEF39}"/>
          </ac:inkMkLst>
        </pc:inkChg>
        <pc:inkChg chg="add">
          <ac:chgData name="Justin Cavanaugh" userId="38c7d67a9080e3bb" providerId="LiveId" clId="{16CD1151-6EBE-40F6-9282-8FA1CB086580}" dt="2023-08-17T23:44:06.172" v="6728" actId="9405"/>
          <ac:inkMkLst>
            <pc:docMk/>
            <pc:sldMk cId="2330042335" sldId="270"/>
            <ac:inkMk id="34" creationId="{2B5C52C0-497D-8286-E19D-B45ED3FD6945}"/>
          </ac:inkMkLst>
        </pc:inkChg>
        <pc:inkChg chg="add">
          <ac:chgData name="Justin Cavanaugh" userId="38c7d67a9080e3bb" providerId="LiveId" clId="{16CD1151-6EBE-40F6-9282-8FA1CB086580}" dt="2023-08-17T23:44:07.880" v="6729" actId="9405"/>
          <ac:inkMkLst>
            <pc:docMk/>
            <pc:sldMk cId="2330042335" sldId="270"/>
            <ac:inkMk id="35" creationId="{D2739533-E17D-0310-FFE0-7F1D326FBEBD}"/>
          </ac:inkMkLst>
        </pc:inkChg>
        <pc:inkChg chg="add">
          <ac:chgData name="Justin Cavanaugh" userId="38c7d67a9080e3bb" providerId="LiveId" clId="{16CD1151-6EBE-40F6-9282-8FA1CB086580}" dt="2023-08-17T23:44:09.450" v="6730" actId="9405"/>
          <ac:inkMkLst>
            <pc:docMk/>
            <pc:sldMk cId="2330042335" sldId="270"/>
            <ac:inkMk id="36" creationId="{ACACCD60-EEDC-E074-972E-B5F1CB2EC2BF}"/>
          </ac:inkMkLst>
        </pc:inkChg>
      </pc:sldChg>
      <pc:sldChg chg="modSp new mod">
        <pc:chgData name="Justin Cavanaugh" userId="38c7d67a9080e3bb" providerId="LiveId" clId="{16CD1151-6EBE-40F6-9282-8FA1CB086580}" dt="2023-08-18T00:08:59.248" v="7970" actId="1076"/>
        <pc:sldMkLst>
          <pc:docMk/>
          <pc:sldMk cId="3290867410" sldId="271"/>
        </pc:sldMkLst>
        <pc:spChg chg="mod">
          <ac:chgData name="Justin Cavanaugh" userId="38c7d67a9080e3bb" providerId="LiveId" clId="{16CD1151-6EBE-40F6-9282-8FA1CB086580}" dt="2023-08-18T00:08:59.248" v="7970" actId="1076"/>
          <ac:spMkLst>
            <pc:docMk/>
            <pc:sldMk cId="3290867410" sldId="271"/>
            <ac:spMk id="2" creationId="{CCC8B806-E0EA-EA0D-473A-B447C11B9C56}"/>
          </ac:spMkLst>
        </pc:spChg>
        <pc:spChg chg="mod">
          <ac:chgData name="Justin Cavanaugh" userId="38c7d67a9080e3bb" providerId="LiveId" clId="{16CD1151-6EBE-40F6-9282-8FA1CB086580}" dt="2023-08-18T00:08:56.523" v="7969" actId="1076"/>
          <ac:spMkLst>
            <pc:docMk/>
            <pc:sldMk cId="3290867410" sldId="271"/>
            <ac:spMk id="3" creationId="{BF79EFC0-7CD0-D8EE-8720-23D7D327E6BE}"/>
          </ac:spMkLst>
        </pc:spChg>
      </pc:sldChg>
      <pc:sldChg chg="modSp new mod">
        <pc:chgData name="Justin Cavanaugh" userId="38c7d67a9080e3bb" providerId="LiveId" clId="{16CD1151-6EBE-40F6-9282-8FA1CB086580}" dt="2023-08-18T21:15:19.452" v="9370" actId="20577"/>
        <pc:sldMkLst>
          <pc:docMk/>
          <pc:sldMk cId="4198384968" sldId="272"/>
        </pc:sldMkLst>
        <pc:spChg chg="mod">
          <ac:chgData name="Justin Cavanaugh" userId="38c7d67a9080e3bb" providerId="LiveId" clId="{16CD1151-6EBE-40F6-9282-8FA1CB086580}" dt="2023-08-18T21:15:12.044" v="9368" actId="1076"/>
          <ac:spMkLst>
            <pc:docMk/>
            <pc:sldMk cId="4198384968" sldId="272"/>
            <ac:spMk id="2" creationId="{903A6566-48AC-9BC4-1B7C-F47D2E174891}"/>
          </ac:spMkLst>
        </pc:spChg>
        <pc:spChg chg="mod">
          <ac:chgData name="Justin Cavanaugh" userId="38c7d67a9080e3bb" providerId="LiveId" clId="{16CD1151-6EBE-40F6-9282-8FA1CB086580}" dt="2023-08-18T21:15:19.452" v="9370" actId="20577"/>
          <ac:spMkLst>
            <pc:docMk/>
            <pc:sldMk cId="4198384968" sldId="272"/>
            <ac:spMk id="3" creationId="{22F4D74D-2D5C-27E6-4219-5D94D3961B2D}"/>
          </ac:spMkLst>
        </pc:spChg>
      </pc:sldChg>
      <pc:sldChg chg="modSp new mod">
        <pc:chgData name="Justin Cavanaugh" userId="38c7d67a9080e3bb" providerId="LiveId" clId="{16CD1151-6EBE-40F6-9282-8FA1CB086580}" dt="2023-08-18T21:10:31.292" v="9299" actId="27636"/>
        <pc:sldMkLst>
          <pc:docMk/>
          <pc:sldMk cId="3652434595" sldId="273"/>
        </pc:sldMkLst>
        <pc:spChg chg="mod">
          <ac:chgData name="Justin Cavanaugh" userId="38c7d67a9080e3bb" providerId="LiveId" clId="{16CD1151-6EBE-40F6-9282-8FA1CB086580}" dt="2023-08-18T00:10:35.067" v="8362" actId="1076"/>
          <ac:spMkLst>
            <pc:docMk/>
            <pc:sldMk cId="3652434595" sldId="273"/>
            <ac:spMk id="2" creationId="{E0E0EBD1-2271-68BF-0BD7-11E3D1CE3415}"/>
          </ac:spMkLst>
        </pc:spChg>
        <pc:spChg chg="mod">
          <ac:chgData name="Justin Cavanaugh" userId="38c7d67a9080e3bb" providerId="LiveId" clId="{16CD1151-6EBE-40F6-9282-8FA1CB086580}" dt="2023-08-18T21:10:31.292" v="9299" actId="27636"/>
          <ac:spMkLst>
            <pc:docMk/>
            <pc:sldMk cId="3652434595" sldId="273"/>
            <ac:spMk id="3" creationId="{E4453ADB-79A6-3310-82EA-E1D0DEF2D866}"/>
          </ac:spMkLst>
        </pc:spChg>
      </pc:sldChg>
      <pc:sldChg chg="addSp modSp new mod">
        <pc:chgData name="Justin Cavanaugh" userId="38c7d67a9080e3bb" providerId="LiveId" clId="{16CD1151-6EBE-40F6-9282-8FA1CB086580}" dt="2023-08-18T21:00:52.490" v="9272" actId="1076"/>
        <pc:sldMkLst>
          <pc:docMk/>
          <pc:sldMk cId="1131262961" sldId="274"/>
        </pc:sldMkLst>
        <pc:spChg chg="mod">
          <ac:chgData name="Justin Cavanaugh" userId="38c7d67a9080e3bb" providerId="LiveId" clId="{16CD1151-6EBE-40F6-9282-8FA1CB086580}" dt="2023-08-18T20:59:09.134" v="9262" actId="1076"/>
          <ac:spMkLst>
            <pc:docMk/>
            <pc:sldMk cId="1131262961" sldId="274"/>
            <ac:spMk id="2" creationId="{4E803EB9-85A4-E09A-0C36-A7DAB9D9FF98}"/>
          </ac:spMkLst>
        </pc:spChg>
        <pc:spChg chg="mod">
          <ac:chgData name="Justin Cavanaugh" userId="38c7d67a9080e3bb" providerId="LiveId" clId="{16CD1151-6EBE-40F6-9282-8FA1CB086580}" dt="2023-08-18T21:00:52.490" v="9272" actId="1076"/>
          <ac:spMkLst>
            <pc:docMk/>
            <pc:sldMk cId="1131262961" sldId="274"/>
            <ac:spMk id="3" creationId="{EFBBD5EE-844A-3A55-C742-EF3273D59D61}"/>
          </ac:spMkLst>
        </pc:spChg>
        <pc:picChg chg="add mod">
          <ac:chgData name="Justin Cavanaugh" userId="38c7d67a9080e3bb" providerId="LiveId" clId="{16CD1151-6EBE-40F6-9282-8FA1CB086580}" dt="2023-08-18T21:00:48.351" v="9271" actId="1076"/>
          <ac:picMkLst>
            <pc:docMk/>
            <pc:sldMk cId="1131262961" sldId="274"/>
            <ac:picMk id="5" creationId="{32B255B3-D858-2150-6300-BEB496D3AC3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18.3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1,'514'0,"-492"1,-1 1,29 6,-28-3,0-2,27 1,114-5,-143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37.6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1,'468'0,"-445"1,0 2,31 6,9 2,3-1,-34-4,57 2,-70-7,0 1,26 6,34 3,-37-6,-27-1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40.3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1,'677'0,"-655"1,0 1,27 7,-27-5,0 0,27 0,-11-3,0 1,55 12,-76-11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42.2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27,'10'0,"-1"-1,1-1,0 0,11-4,35-6,384 9,-225 6,17-3,-212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44.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0,'514'0,"-497"1,0 1,33 7,29 4,-52-11,0 1,0 2,32 9,16 3,12-11,-68-6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45.9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27,'113'2,"123"-5,-166-8,-50 6,1 2,31-2,29 3,141 6,-152 7,-49-6,0-2,30 2,-31-5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0.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1,'980'0,"-952"1,0 2,0 1,51 14,-59-11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1.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0,'73'2,"112"15,-114-10,1-4,80-5,-28-1,-107 3,6 0,-1 0,1 2,31 5,-34-2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2.3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1,'863'0,"-843"0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3.4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94,'69'-21,"4"9,-47 7,1 1,35-1,-40 3,1 0,25-6,-26 3,1 2,25-1,87-7,11-1,133 13,-259-1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4.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45,'1'-1,"-1"0,0 0,1 0,-1 0,1 0,-1 0,1 0,0 0,-1 0,1 0,0 0,0 1,0-1,0 0,0 0,-1 1,1-1,0 1,0-1,0 1,1-1,-1 1,0 0,0 0,0-1,0 1,2 0,36-4,-35 3,208 2,22-3,-141-15,-73 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20.5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930 25,'-678'0,"661"-1,0-1,-32-7,-30-3,10 11,49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6.0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19,'114'2,"122"-5,-180-10,-40 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7.8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1,'25'1,"0"1,0 2,-1 0,46 15,-42-11,2-2,0-2,0-1,0-2,0 0,33-5,18 1,455 4,-516-1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59.7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25,'1'-1,"-1"0,0 0,1 0,-1 0,1 0,0 0,-1 0,1 0,0 1,-1-1,1 0,0 0,0 1,0-1,0 0,0 1,0-1,0 1,0-1,0 1,0-1,0 1,0 0,0 0,0-1,0 1,2 0,35-4,-34 4,297-3,-155 5,-124-1,-1 1,29 7,-28-5,0 0,27 0,207-5,-236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4:01.3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50,'6'-4,"0"1,1-1,-1 1,1 1,-1 0,1-1,0 2,0-1,0 1,0 0,1 1,-1 0,0 0,7 1,40-4,40-10,0 5,173 8,-114 2,-120-2,-1-1,0 2,-1 0,60 12,-68-8,0-2,0-1,36-1,-39-1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4:02.9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25,'18'-1,"-1"0,32-8,30-3,476 11,-270 2,-265-1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4:04.2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0,'885'0,"-865"0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4:06.1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1,'840'0,"-819"1,0 1,27 6,25 3,-53-10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4:07.8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50,'0'-1,"0"0,1 0,-1 0,1 0,-1 0,1 0,0 0,-1 0,1 0,0 1,-1-1,1 0,0 0,0 1,0-1,0 0,0 1,0-1,0 1,0 0,0-1,0 1,0 0,0-1,0 1,0 0,2 0,35-4,-33 3,80-11,-60 7,0 2,29-2,53 3,159 6,-126 20,-23-2,-102-18,0 0,0 0,0 1,-1 1,16 9,17 7,-11-13,-18-7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4:09.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0,'490'0,"-473"1,0 1,33 7,29 3,58 0,29 0,-148-11,-1 0,33 8,27 3,-57-11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21.8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0,'468'0,"-451"1,0 1,32 8,30 2,-38-9,0 2,-1 1,57 17,-76-19,-1-1,2-1,39-1,-55-1,14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26.1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27,'0'-1,"0"0,1 0,-1 0,1 0,-1 0,1 0,0 0,-1 0,1 0,0 0,0 0,-1 1,1-1,0 0,0 1,0-1,0 0,0 1,0-1,0 1,0 0,0-1,0 1,0 0,0 0,0-1,2 1,36-4,-35 4,422-4,-219 7,2-3,-189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28.9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884 26,'-1'-1,"1"0,-1 0,1 0,-1 0,1 0,-1 0,1 0,-1 0,0 0,0 1,1-1,-1 0,0 0,0 1,0-1,0 1,0-1,0 0,0 1,0 0,0-1,0 1,0 0,0-1,0 1,0 0,-2 0,-35-4,33 4,-436-4,226 7,76-3,119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30.3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47,'44'0,"8"1,1-2,79-13,-51 1,0 3,130 1,161 9,-352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32.0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921 10,'-863'0,"821"-4,27-1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33.9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28,'1'-1,"-1"-1,1 1,-1 0,1 0,-1 1,1-1,-1 0,1 0,0 0,0 0,-1 0,1 1,0-1,0 0,0 1,0-1,0 1,0-1,0 1,0-1,0 1,0 0,0-1,0 1,0 0,0 0,2 0,35-5,-33 5,436-3,-226 6,-168-4,-33-1,0 1,0 1,1 0,-1 1,0 1,0 0,0 0,0 2,0 0,0 0,13 8,-16-7,-1-1,1 0,0-1,1 0,-1 0,23 1,17 4,-35-4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7T23:43:35.1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2,'62'-1,"110"2,-102 10,-48-6,-1-2,28 1,-29-3</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44BBEF1-EBC7-4326-B4A7-C06C59FBD71B}" type="datetimeFigureOut">
              <a:rPr lang="en-US" smtClean="0"/>
              <a:t>8/18/2023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234930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4BBEF1-EBC7-4326-B4A7-C06C59FBD71B}"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337418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4BBEF1-EBC7-4326-B4A7-C06C59FBD71B}" type="datetimeFigureOut">
              <a:rPr lang="en-US" smtClean="0"/>
              <a:t>8/18/2023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2556493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4BBEF1-EBC7-4326-B4A7-C06C59FBD71B}" type="datetimeFigureOut">
              <a:rPr lang="en-US" smtClean="0"/>
              <a:t>8/18/2023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2965559-CC35-4628-9A42-AAEB952337F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311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44BBEF1-EBC7-4326-B4A7-C06C59FBD71B}" type="datetimeFigureOut">
              <a:rPr lang="en-US" smtClean="0"/>
              <a:t>8/18/2023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242548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4BBEF1-EBC7-4326-B4A7-C06C59FBD71B}"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34860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4BBEF1-EBC7-4326-B4A7-C06C59FBD71B}"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1449100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BBEF1-EBC7-4326-B4A7-C06C59FBD71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13463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44BBEF1-EBC7-4326-B4A7-C06C59FBD71B}" type="datetimeFigureOut">
              <a:rPr lang="en-US" smtClean="0"/>
              <a:t>8/18/2023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210301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BBEF1-EBC7-4326-B4A7-C06C59FBD71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263807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44BBEF1-EBC7-4326-B4A7-C06C59FBD71B}" type="datetimeFigureOut">
              <a:rPr lang="en-US" smtClean="0"/>
              <a:t>8/18/2023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31657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4BBEF1-EBC7-4326-B4A7-C06C59FBD71B}"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360903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4BBEF1-EBC7-4326-B4A7-C06C59FBD71B}"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123931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4BBEF1-EBC7-4326-B4A7-C06C59FBD71B}"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177647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BBEF1-EBC7-4326-B4A7-C06C59FBD71B}"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29832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4BBEF1-EBC7-4326-B4A7-C06C59FBD71B}"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11084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4BBEF1-EBC7-4326-B4A7-C06C59FBD71B}"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65559-CC35-4628-9A42-AAEB952337FF}" type="slidenum">
              <a:rPr lang="en-US" smtClean="0"/>
              <a:t>‹#›</a:t>
            </a:fld>
            <a:endParaRPr lang="en-US"/>
          </a:p>
        </p:txBody>
      </p:sp>
    </p:spTree>
    <p:extLst>
      <p:ext uri="{BB962C8B-B14F-4D97-AF65-F5344CB8AC3E}">
        <p14:creationId xmlns:p14="http://schemas.microsoft.com/office/powerpoint/2010/main" val="86750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4BBEF1-EBC7-4326-B4A7-C06C59FBD71B}" type="datetimeFigureOut">
              <a:rPr lang="en-US" smtClean="0"/>
              <a:t>8/18/2023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965559-CC35-4628-9A42-AAEB952337FF}" type="slidenum">
              <a:rPr lang="en-US" smtClean="0"/>
              <a:t>‹#›</a:t>
            </a:fld>
            <a:endParaRPr lang="en-US"/>
          </a:p>
        </p:txBody>
      </p:sp>
    </p:spTree>
    <p:extLst>
      <p:ext uri="{BB962C8B-B14F-4D97-AF65-F5344CB8AC3E}">
        <p14:creationId xmlns:p14="http://schemas.microsoft.com/office/powerpoint/2010/main" val="705135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3.png"/><Relationship Id="rId21" Type="http://schemas.openxmlformats.org/officeDocument/2006/relationships/image" Target="../media/image24.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37.png"/><Relationship Id="rId50" Type="http://schemas.openxmlformats.org/officeDocument/2006/relationships/customXml" Target="../ink/ink24.xml"/><Relationship Id="rId55" Type="http://schemas.openxmlformats.org/officeDocument/2006/relationships/image" Target="../media/image41.png"/><Relationship Id="rId7" Type="http://schemas.openxmlformats.org/officeDocument/2006/relationships/image" Target="../media/image170.png"/><Relationship Id="rId2" Type="http://schemas.openxmlformats.org/officeDocument/2006/relationships/image" Target="../media/image16.png"/><Relationship Id="rId16" Type="http://schemas.openxmlformats.org/officeDocument/2006/relationships/customXml" Target="../ink/ink7.xml"/><Relationship Id="rId29" Type="http://schemas.openxmlformats.org/officeDocument/2006/relationships/image" Target="../media/image28.png"/><Relationship Id="rId11" Type="http://schemas.openxmlformats.org/officeDocument/2006/relationships/image" Target="../media/image19.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32.png"/><Relationship Id="rId40" Type="http://schemas.openxmlformats.org/officeDocument/2006/relationships/customXml" Target="../ink/ink19.xml"/><Relationship Id="rId45" Type="http://schemas.openxmlformats.org/officeDocument/2006/relationships/image" Target="../media/image36.png"/><Relationship Id="rId53" Type="http://schemas.openxmlformats.org/officeDocument/2006/relationships/image" Target="../media/image40.png"/><Relationship Id="rId58" Type="http://schemas.openxmlformats.org/officeDocument/2006/relationships/customXml" Target="../ink/ink28.xml"/><Relationship Id="rId5" Type="http://schemas.openxmlformats.org/officeDocument/2006/relationships/image" Target="../media/image160.png"/><Relationship Id="rId19" Type="http://schemas.openxmlformats.org/officeDocument/2006/relationships/image" Target="../media/image23.png"/><Relationship Id="rId4" Type="http://schemas.openxmlformats.org/officeDocument/2006/relationships/customXml" Target="../ink/ink1.xml"/><Relationship Id="rId9" Type="http://schemas.openxmlformats.org/officeDocument/2006/relationships/image" Target="../media/image18.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7.png"/><Relationship Id="rId30" Type="http://schemas.openxmlformats.org/officeDocument/2006/relationships/customXml" Target="../ink/ink14.xml"/><Relationship Id="rId35" Type="http://schemas.openxmlformats.org/officeDocument/2006/relationships/image" Target="../media/image31.png"/><Relationship Id="rId43" Type="http://schemas.openxmlformats.org/officeDocument/2006/relationships/image" Target="../media/image35.png"/><Relationship Id="rId48" Type="http://schemas.openxmlformats.org/officeDocument/2006/relationships/customXml" Target="../ink/ink23.xml"/><Relationship Id="rId56" Type="http://schemas.openxmlformats.org/officeDocument/2006/relationships/customXml" Target="../ink/ink27.xml"/><Relationship Id="rId8" Type="http://schemas.openxmlformats.org/officeDocument/2006/relationships/customXml" Target="../ink/ink3.xml"/><Relationship Id="rId51" Type="http://schemas.openxmlformats.org/officeDocument/2006/relationships/image" Target="../media/image39.png"/><Relationship Id="rId3" Type="http://schemas.openxmlformats.org/officeDocument/2006/relationships/image" Target="../media/image17.png"/><Relationship Id="rId12" Type="http://schemas.openxmlformats.org/officeDocument/2006/relationships/customXml" Target="../ink/ink5.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43.png"/><Relationship Id="rId20" Type="http://schemas.openxmlformats.org/officeDocument/2006/relationships/customXml" Target="../ink/ink9.xml"/><Relationship Id="rId41" Type="http://schemas.openxmlformats.org/officeDocument/2006/relationships/image" Target="../media/image34.png"/><Relationship Id="rId54"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4.xml"/><Relationship Id="rId31" Type="http://schemas.openxmlformats.org/officeDocument/2006/relationships/image" Target="../media/image29.png"/><Relationship Id="rId44" Type="http://schemas.openxmlformats.org/officeDocument/2006/relationships/customXml" Target="../ink/ink21.xml"/><Relationship Id="rId52" Type="http://schemas.openxmlformats.org/officeDocument/2006/relationships/customXml" Target="../ink/ink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ivvybikes.com/pricing" TargetMode="External"/><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1605-0D3B-69B8-0D3C-FE5E8F871567}"/>
              </a:ext>
            </a:extLst>
          </p:cNvPr>
          <p:cNvSpPr>
            <a:spLocks noGrp="1"/>
          </p:cNvSpPr>
          <p:nvPr>
            <p:ph type="ctrTitle"/>
          </p:nvPr>
        </p:nvSpPr>
        <p:spPr>
          <a:xfrm>
            <a:off x="1524000" y="90517"/>
            <a:ext cx="9144000" cy="1655762"/>
          </a:xfrm>
        </p:spPr>
        <p:txBody>
          <a:bodyPr/>
          <a:lstStyle/>
          <a:p>
            <a:r>
              <a:rPr lang="en-US" dirty="0"/>
              <a:t>Cyclistic Data Study</a:t>
            </a:r>
          </a:p>
        </p:txBody>
      </p:sp>
      <p:sp>
        <p:nvSpPr>
          <p:cNvPr id="3" name="Subtitle 2">
            <a:extLst>
              <a:ext uri="{FF2B5EF4-FFF2-40B4-BE49-F238E27FC236}">
                <a16:creationId xmlns:a16="http://schemas.microsoft.com/office/drawing/2014/main" id="{0123DA3B-DEDD-1070-3984-5EA33F2A955C}"/>
              </a:ext>
            </a:extLst>
          </p:cNvPr>
          <p:cNvSpPr>
            <a:spLocks noGrp="1"/>
          </p:cNvSpPr>
          <p:nvPr>
            <p:ph type="subTitle" idx="1"/>
          </p:nvPr>
        </p:nvSpPr>
        <p:spPr>
          <a:xfrm>
            <a:off x="3013788" y="5497950"/>
            <a:ext cx="9144000" cy="1655762"/>
          </a:xfrm>
        </p:spPr>
        <p:txBody>
          <a:bodyPr/>
          <a:lstStyle/>
          <a:p>
            <a:r>
              <a:rPr lang="en-US" dirty="0"/>
              <a:t>By Justin Cavanaugh</a:t>
            </a:r>
          </a:p>
        </p:txBody>
      </p:sp>
      <p:pic>
        <p:nvPicPr>
          <p:cNvPr id="5" name="Picture 4" descr="A group of blue bicycles parked on a sidewalk&#10;&#10;Description automatically generated">
            <a:extLst>
              <a:ext uri="{FF2B5EF4-FFF2-40B4-BE49-F238E27FC236}">
                <a16:creationId xmlns:a16="http://schemas.microsoft.com/office/drawing/2014/main" id="{A3A86069-6C1C-2B08-56F1-4F2491C47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788" y="1796432"/>
            <a:ext cx="6253583" cy="3517640"/>
          </a:xfrm>
          <a:prstGeom prst="rect">
            <a:avLst/>
          </a:prstGeom>
        </p:spPr>
      </p:pic>
    </p:spTree>
    <p:extLst>
      <p:ext uri="{BB962C8B-B14F-4D97-AF65-F5344CB8AC3E}">
        <p14:creationId xmlns:p14="http://schemas.microsoft.com/office/powerpoint/2010/main" val="408918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rides">
            <a:extLst>
              <a:ext uri="{FF2B5EF4-FFF2-40B4-BE49-F238E27FC236}">
                <a16:creationId xmlns:a16="http://schemas.microsoft.com/office/drawing/2014/main" id="{CE13A3C7-1A73-E3F8-E077-D532E27D6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186" y="1188720"/>
            <a:ext cx="7693693" cy="4937784"/>
          </a:xfrm>
          <a:prstGeom prst="rect">
            <a:avLst/>
          </a:prstGeom>
        </p:spPr>
      </p:pic>
      <p:sp>
        <p:nvSpPr>
          <p:cNvPr id="4" name="TextBox 3">
            <a:extLst>
              <a:ext uri="{FF2B5EF4-FFF2-40B4-BE49-F238E27FC236}">
                <a16:creationId xmlns:a16="http://schemas.microsoft.com/office/drawing/2014/main" id="{812F91D0-DA63-5FF8-4682-95AACE404F2B}"/>
              </a:ext>
            </a:extLst>
          </p:cNvPr>
          <p:cNvSpPr txBox="1"/>
          <p:nvPr/>
        </p:nvSpPr>
        <p:spPr>
          <a:xfrm>
            <a:off x="0" y="405877"/>
            <a:ext cx="12192000" cy="523220"/>
          </a:xfrm>
          <a:prstGeom prst="rect">
            <a:avLst/>
          </a:prstGeom>
          <a:noFill/>
        </p:spPr>
        <p:txBody>
          <a:bodyPr wrap="square" rtlCol="0">
            <a:spAutoFit/>
          </a:bodyPr>
          <a:lstStyle/>
          <a:p>
            <a:pPr algn="ctr"/>
            <a:r>
              <a:rPr lang="en-US" sz="2800" u="sng" dirty="0"/>
              <a:t>What time of day are bikes used most?</a:t>
            </a:r>
          </a:p>
        </p:txBody>
      </p:sp>
      <p:sp>
        <p:nvSpPr>
          <p:cNvPr id="5" name="TextBox 4">
            <a:extLst>
              <a:ext uri="{FF2B5EF4-FFF2-40B4-BE49-F238E27FC236}">
                <a16:creationId xmlns:a16="http://schemas.microsoft.com/office/drawing/2014/main" id="{7CD2E762-D5A6-B0F3-F9C8-92EC1B89DAEB}"/>
              </a:ext>
            </a:extLst>
          </p:cNvPr>
          <p:cNvSpPr txBox="1"/>
          <p:nvPr/>
        </p:nvSpPr>
        <p:spPr>
          <a:xfrm>
            <a:off x="320040" y="1859339"/>
            <a:ext cx="363714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Casual member bike usage looks regular, with peak usage at 5 PM.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Members however show huge spikes of bike usage at 7-8 AM and 4-6 PM.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Members are regular users, meaning the spikes are likely due to those commuting to and from work.</a:t>
            </a:r>
          </a:p>
        </p:txBody>
      </p:sp>
    </p:spTree>
    <p:extLst>
      <p:ext uri="{BB962C8B-B14F-4D97-AF65-F5344CB8AC3E}">
        <p14:creationId xmlns:p14="http://schemas.microsoft.com/office/powerpoint/2010/main" val="110288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the number of rides&#10;&#10;Description automatically generated">
            <a:extLst>
              <a:ext uri="{FF2B5EF4-FFF2-40B4-BE49-F238E27FC236}">
                <a16:creationId xmlns:a16="http://schemas.microsoft.com/office/drawing/2014/main" id="{00C38AA3-6060-478D-7A44-310AA8B3A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 y="1334777"/>
            <a:ext cx="7361477" cy="4746388"/>
          </a:xfrm>
          <a:prstGeom prst="rect">
            <a:avLst/>
          </a:prstGeom>
        </p:spPr>
      </p:pic>
      <p:sp>
        <p:nvSpPr>
          <p:cNvPr id="7" name="TextBox 6">
            <a:extLst>
              <a:ext uri="{FF2B5EF4-FFF2-40B4-BE49-F238E27FC236}">
                <a16:creationId xmlns:a16="http://schemas.microsoft.com/office/drawing/2014/main" id="{F4216C43-7A31-7477-8A2D-96B22B4F8920}"/>
              </a:ext>
            </a:extLst>
          </p:cNvPr>
          <p:cNvSpPr txBox="1"/>
          <p:nvPr/>
        </p:nvSpPr>
        <p:spPr>
          <a:xfrm>
            <a:off x="0" y="416433"/>
            <a:ext cx="12191999" cy="523220"/>
          </a:xfrm>
          <a:prstGeom prst="rect">
            <a:avLst/>
          </a:prstGeom>
          <a:noFill/>
        </p:spPr>
        <p:txBody>
          <a:bodyPr wrap="square" rtlCol="0">
            <a:spAutoFit/>
          </a:bodyPr>
          <a:lstStyle/>
          <a:p>
            <a:pPr algn="ctr"/>
            <a:r>
              <a:rPr lang="en-US" sz="2800" u="sng" dirty="0"/>
              <a:t>What days are most popular for bikers?</a:t>
            </a:r>
          </a:p>
        </p:txBody>
      </p:sp>
      <p:sp>
        <p:nvSpPr>
          <p:cNvPr id="8" name="TextBox 7">
            <a:extLst>
              <a:ext uri="{FF2B5EF4-FFF2-40B4-BE49-F238E27FC236}">
                <a16:creationId xmlns:a16="http://schemas.microsoft.com/office/drawing/2014/main" id="{083E78A6-53FF-3209-202A-CE095A63A910}"/>
              </a:ext>
            </a:extLst>
          </p:cNvPr>
          <p:cNvSpPr txBox="1"/>
          <p:nvPr/>
        </p:nvSpPr>
        <p:spPr>
          <a:xfrm>
            <a:off x="365760" y="1810512"/>
            <a:ext cx="352044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Member bike usage is lowest on weekends, the opposite for casual bikers.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supports the idea that members are using the bikes to commute during the workweek.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know casual bikers aren’t commuting daily, so we would like to find out patterns on their bike usage.</a:t>
            </a:r>
          </a:p>
        </p:txBody>
      </p:sp>
    </p:spTree>
    <p:extLst>
      <p:ext uri="{BB962C8B-B14F-4D97-AF65-F5344CB8AC3E}">
        <p14:creationId xmlns:p14="http://schemas.microsoft.com/office/powerpoint/2010/main" val="29334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ike type&#10;&#10;Description automatically generated">
            <a:extLst>
              <a:ext uri="{FF2B5EF4-FFF2-40B4-BE49-F238E27FC236}">
                <a16:creationId xmlns:a16="http://schemas.microsoft.com/office/drawing/2014/main" id="{9F77C2A7-437F-102B-EA6C-86DC48257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35" y="1330328"/>
            <a:ext cx="6233313" cy="3881965"/>
          </a:xfrm>
          <a:prstGeom prst="rect">
            <a:avLst/>
          </a:prstGeom>
        </p:spPr>
      </p:pic>
      <p:sp>
        <p:nvSpPr>
          <p:cNvPr id="4" name="TextBox 3">
            <a:extLst>
              <a:ext uri="{FF2B5EF4-FFF2-40B4-BE49-F238E27FC236}">
                <a16:creationId xmlns:a16="http://schemas.microsoft.com/office/drawing/2014/main" id="{56061862-E46C-7B25-996B-43836F54BEDA}"/>
              </a:ext>
            </a:extLst>
          </p:cNvPr>
          <p:cNvSpPr txBox="1"/>
          <p:nvPr/>
        </p:nvSpPr>
        <p:spPr>
          <a:xfrm>
            <a:off x="0" y="513333"/>
            <a:ext cx="12192000" cy="523220"/>
          </a:xfrm>
          <a:prstGeom prst="rect">
            <a:avLst/>
          </a:prstGeom>
          <a:noFill/>
        </p:spPr>
        <p:txBody>
          <a:bodyPr wrap="square" rtlCol="0">
            <a:spAutoFit/>
          </a:bodyPr>
          <a:lstStyle/>
          <a:p>
            <a:pPr algn="ctr"/>
            <a:r>
              <a:rPr lang="en-US" sz="2800" u="sng" dirty="0"/>
              <a:t>Members vs Casuals: Bike Type Usage</a:t>
            </a:r>
          </a:p>
        </p:txBody>
      </p:sp>
      <p:pic>
        <p:nvPicPr>
          <p:cNvPr id="7" name="Picture 6" descr="A screenshot of a computer&#10;&#10;Description automatically generated">
            <a:extLst>
              <a:ext uri="{FF2B5EF4-FFF2-40B4-BE49-F238E27FC236}">
                <a16:creationId xmlns:a16="http://schemas.microsoft.com/office/drawing/2014/main" id="{19BF426C-E028-94D9-5BB8-E33391AF7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235" y="5363455"/>
            <a:ext cx="4887007" cy="981212"/>
          </a:xfrm>
          <a:prstGeom prst="rect">
            <a:avLst/>
          </a:prstGeom>
        </p:spPr>
      </p:pic>
      <p:sp>
        <p:nvSpPr>
          <p:cNvPr id="8" name="TextBox 7">
            <a:extLst>
              <a:ext uri="{FF2B5EF4-FFF2-40B4-BE49-F238E27FC236}">
                <a16:creationId xmlns:a16="http://schemas.microsoft.com/office/drawing/2014/main" id="{E0429F0C-82D4-9E1F-B6B7-2ABBFD14BFAF}"/>
              </a:ext>
            </a:extLst>
          </p:cNvPr>
          <p:cNvSpPr txBox="1"/>
          <p:nvPr/>
        </p:nvSpPr>
        <p:spPr>
          <a:xfrm>
            <a:off x="369116" y="2122415"/>
            <a:ext cx="436227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Both types of users prefer the electric bikes.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Casual bikers use the classic bike 38.2% of the time while members are up to 47.8%.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significant difference can likely be explained by the pricing model that gives members 45 minutes free daily on the classic bike.</a:t>
            </a:r>
          </a:p>
        </p:txBody>
      </p:sp>
    </p:spTree>
    <p:extLst>
      <p:ext uri="{BB962C8B-B14F-4D97-AF65-F5344CB8AC3E}">
        <p14:creationId xmlns:p14="http://schemas.microsoft.com/office/powerpoint/2010/main" val="113339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p of a city&#10;&#10;Description automatically generated">
            <a:extLst>
              <a:ext uri="{FF2B5EF4-FFF2-40B4-BE49-F238E27FC236}">
                <a16:creationId xmlns:a16="http://schemas.microsoft.com/office/drawing/2014/main" id="{95119A73-BD70-058D-7FDE-D2302289D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81" y="1249061"/>
            <a:ext cx="3933425" cy="4869178"/>
          </a:xfrm>
        </p:spPr>
      </p:pic>
      <p:pic>
        <p:nvPicPr>
          <p:cNvPr id="7" name="Picture 6" descr="A map of a city&#10;&#10;Description automatically generated">
            <a:extLst>
              <a:ext uri="{FF2B5EF4-FFF2-40B4-BE49-F238E27FC236}">
                <a16:creationId xmlns:a16="http://schemas.microsoft.com/office/drawing/2014/main" id="{4A6D2A1F-5B68-0A29-01D8-35C10D07E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080" y="1249061"/>
            <a:ext cx="3922545" cy="4869179"/>
          </a:xfrm>
          <a:prstGeom prst="rect">
            <a:avLst/>
          </a:prstGeom>
        </p:spPr>
      </p:pic>
      <p:sp>
        <p:nvSpPr>
          <p:cNvPr id="9" name="TextBox 8">
            <a:extLst>
              <a:ext uri="{FF2B5EF4-FFF2-40B4-BE49-F238E27FC236}">
                <a16:creationId xmlns:a16="http://schemas.microsoft.com/office/drawing/2014/main" id="{A773B323-C4A0-8594-5BE7-0199CB9DF094}"/>
              </a:ext>
            </a:extLst>
          </p:cNvPr>
          <p:cNvSpPr txBox="1"/>
          <p:nvPr/>
        </p:nvSpPr>
        <p:spPr>
          <a:xfrm>
            <a:off x="3834755" y="6146071"/>
            <a:ext cx="3933425" cy="369332"/>
          </a:xfrm>
          <a:prstGeom prst="rect">
            <a:avLst/>
          </a:prstGeom>
          <a:noFill/>
        </p:spPr>
        <p:txBody>
          <a:bodyPr wrap="square" rtlCol="0">
            <a:spAutoFit/>
          </a:bodyPr>
          <a:lstStyle/>
          <a:p>
            <a:pPr algn="ctr"/>
            <a:r>
              <a:rPr lang="en-US" dirty="0"/>
              <a:t>Casuals</a:t>
            </a:r>
          </a:p>
        </p:txBody>
      </p:sp>
      <p:sp>
        <p:nvSpPr>
          <p:cNvPr id="10" name="TextBox 9">
            <a:extLst>
              <a:ext uri="{FF2B5EF4-FFF2-40B4-BE49-F238E27FC236}">
                <a16:creationId xmlns:a16="http://schemas.microsoft.com/office/drawing/2014/main" id="{234398E8-119D-62B9-0C67-5C9BE5FE9DBD}"/>
              </a:ext>
            </a:extLst>
          </p:cNvPr>
          <p:cNvSpPr txBox="1"/>
          <p:nvPr/>
        </p:nvSpPr>
        <p:spPr>
          <a:xfrm>
            <a:off x="7868200" y="6118240"/>
            <a:ext cx="3933425" cy="369332"/>
          </a:xfrm>
          <a:prstGeom prst="rect">
            <a:avLst/>
          </a:prstGeom>
          <a:noFill/>
        </p:spPr>
        <p:txBody>
          <a:bodyPr wrap="square" rtlCol="0">
            <a:spAutoFit/>
          </a:bodyPr>
          <a:lstStyle/>
          <a:p>
            <a:pPr algn="ctr"/>
            <a:r>
              <a:rPr lang="en-US" dirty="0"/>
              <a:t>Members</a:t>
            </a:r>
          </a:p>
        </p:txBody>
      </p:sp>
      <p:sp>
        <p:nvSpPr>
          <p:cNvPr id="11" name="TextBox 10">
            <a:extLst>
              <a:ext uri="{FF2B5EF4-FFF2-40B4-BE49-F238E27FC236}">
                <a16:creationId xmlns:a16="http://schemas.microsoft.com/office/drawing/2014/main" id="{7C8C0238-A5DA-0742-670C-FA0098573D18}"/>
              </a:ext>
            </a:extLst>
          </p:cNvPr>
          <p:cNvSpPr txBox="1"/>
          <p:nvPr/>
        </p:nvSpPr>
        <p:spPr>
          <a:xfrm>
            <a:off x="285226" y="1928569"/>
            <a:ext cx="34400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following visuals are maps of the starting locations for both user types.  The larger the circle, the more rides started at the station.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main message to be obtained from these graphics is that the stations in downtown Chicago are popular for both users.</a:t>
            </a:r>
          </a:p>
        </p:txBody>
      </p:sp>
      <p:sp>
        <p:nvSpPr>
          <p:cNvPr id="8" name="Title 7">
            <a:extLst>
              <a:ext uri="{FF2B5EF4-FFF2-40B4-BE49-F238E27FC236}">
                <a16:creationId xmlns:a16="http://schemas.microsoft.com/office/drawing/2014/main" id="{6EFB280F-B9BE-D8E9-D091-E690EC899469}"/>
              </a:ext>
            </a:extLst>
          </p:cNvPr>
          <p:cNvSpPr>
            <a:spLocks noGrp="1"/>
          </p:cNvSpPr>
          <p:nvPr>
            <p:ph type="title"/>
          </p:nvPr>
        </p:nvSpPr>
        <p:spPr>
          <a:xfrm>
            <a:off x="3298270" y="223149"/>
            <a:ext cx="8610600" cy="1293028"/>
          </a:xfrm>
        </p:spPr>
        <p:txBody>
          <a:bodyPr>
            <a:normAutofit/>
          </a:bodyPr>
          <a:lstStyle/>
          <a:p>
            <a:pPr algn="ctr"/>
            <a:r>
              <a:rPr lang="en-US" sz="2800" u="sng" dirty="0"/>
              <a:t>MAPPING START STATIONS</a:t>
            </a:r>
          </a:p>
        </p:txBody>
      </p:sp>
      <p:sp>
        <p:nvSpPr>
          <p:cNvPr id="12" name="Title 3">
            <a:extLst>
              <a:ext uri="{FF2B5EF4-FFF2-40B4-BE49-F238E27FC236}">
                <a16:creationId xmlns:a16="http://schemas.microsoft.com/office/drawing/2014/main" id="{137EC345-FA65-A82C-D21D-FF035C758D9A}"/>
              </a:ext>
            </a:extLst>
          </p:cNvPr>
          <p:cNvSpPr txBox="1">
            <a:spLocks/>
          </p:cNvSpPr>
          <p:nvPr/>
        </p:nvSpPr>
        <p:spPr>
          <a:xfrm>
            <a:off x="680907" y="23321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57823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C2EE-827A-0B0D-3C40-32DBEDD85B64}"/>
              </a:ext>
            </a:extLst>
          </p:cNvPr>
          <p:cNvSpPr>
            <a:spLocks noGrp="1"/>
          </p:cNvSpPr>
          <p:nvPr>
            <p:ph type="title"/>
          </p:nvPr>
        </p:nvSpPr>
        <p:spPr>
          <a:xfrm>
            <a:off x="2289495" y="234625"/>
            <a:ext cx="10515600" cy="1325563"/>
          </a:xfrm>
        </p:spPr>
        <p:txBody>
          <a:bodyPr>
            <a:normAutofit/>
          </a:bodyPr>
          <a:lstStyle/>
          <a:p>
            <a:pPr algn="ctr"/>
            <a:r>
              <a:rPr lang="en-US" sz="2800" u="sng" dirty="0"/>
              <a:t>Mapping the End Locations</a:t>
            </a:r>
          </a:p>
        </p:txBody>
      </p:sp>
      <p:pic>
        <p:nvPicPr>
          <p:cNvPr id="5" name="Content Placeholder 4" descr="A map of a city&#10;&#10;Description automatically generated">
            <a:extLst>
              <a:ext uri="{FF2B5EF4-FFF2-40B4-BE49-F238E27FC236}">
                <a16:creationId xmlns:a16="http://schemas.microsoft.com/office/drawing/2014/main" id="{21F46797-9D6C-5549-C756-3D0D0E1C0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7850" y="1266739"/>
            <a:ext cx="3891894" cy="4893446"/>
          </a:xfrm>
        </p:spPr>
      </p:pic>
      <p:pic>
        <p:nvPicPr>
          <p:cNvPr id="7" name="Picture 6" descr="A map of a city&#10;&#10;Description automatically generated">
            <a:extLst>
              <a:ext uri="{FF2B5EF4-FFF2-40B4-BE49-F238E27FC236}">
                <a16:creationId xmlns:a16="http://schemas.microsoft.com/office/drawing/2014/main" id="{7842A186-78BF-3A83-9CA1-C34F916F9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219" y="1266739"/>
            <a:ext cx="3907085" cy="4893446"/>
          </a:xfrm>
          <a:prstGeom prst="rect">
            <a:avLst/>
          </a:prstGeom>
        </p:spPr>
      </p:pic>
      <p:sp>
        <p:nvSpPr>
          <p:cNvPr id="8" name="TextBox 7">
            <a:extLst>
              <a:ext uri="{FF2B5EF4-FFF2-40B4-BE49-F238E27FC236}">
                <a16:creationId xmlns:a16="http://schemas.microsoft.com/office/drawing/2014/main" id="{3EEB5CAD-AC5B-51EB-6976-B0D0D868E345}"/>
              </a:ext>
            </a:extLst>
          </p:cNvPr>
          <p:cNvSpPr txBox="1"/>
          <p:nvPr/>
        </p:nvSpPr>
        <p:spPr>
          <a:xfrm>
            <a:off x="3887850" y="6160185"/>
            <a:ext cx="3891894" cy="369332"/>
          </a:xfrm>
          <a:prstGeom prst="rect">
            <a:avLst/>
          </a:prstGeom>
          <a:noFill/>
        </p:spPr>
        <p:txBody>
          <a:bodyPr wrap="square" rtlCol="0">
            <a:spAutoFit/>
          </a:bodyPr>
          <a:lstStyle/>
          <a:p>
            <a:pPr algn="ctr"/>
            <a:r>
              <a:rPr lang="en-US" dirty="0"/>
              <a:t>Casuals</a:t>
            </a:r>
          </a:p>
        </p:txBody>
      </p:sp>
      <p:sp>
        <p:nvSpPr>
          <p:cNvPr id="9" name="TextBox 8">
            <a:extLst>
              <a:ext uri="{FF2B5EF4-FFF2-40B4-BE49-F238E27FC236}">
                <a16:creationId xmlns:a16="http://schemas.microsoft.com/office/drawing/2014/main" id="{0D307087-37BB-C988-5982-0782D9E57EE0}"/>
              </a:ext>
            </a:extLst>
          </p:cNvPr>
          <p:cNvSpPr txBox="1"/>
          <p:nvPr/>
        </p:nvSpPr>
        <p:spPr>
          <a:xfrm>
            <a:off x="7913218" y="6160185"/>
            <a:ext cx="3907085" cy="369332"/>
          </a:xfrm>
          <a:prstGeom prst="rect">
            <a:avLst/>
          </a:prstGeom>
          <a:noFill/>
        </p:spPr>
        <p:txBody>
          <a:bodyPr wrap="square" rtlCol="0">
            <a:spAutoFit/>
          </a:bodyPr>
          <a:lstStyle/>
          <a:p>
            <a:pPr algn="ctr"/>
            <a:r>
              <a:rPr lang="en-US" dirty="0"/>
              <a:t>Members</a:t>
            </a:r>
          </a:p>
        </p:txBody>
      </p:sp>
      <p:sp>
        <p:nvSpPr>
          <p:cNvPr id="10" name="TextBox 9">
            <a:extLst>
              <a:ext uri="{FF2B5EF4-FFF2-40B4-BE49-F238E27FC236}">
                <a16:creationId xmlns:a16="http://schemas.microsoft.com/office/drawing/2014/main" id="{B3309118-942B-9B4B-D34D-BC99D38A9CB7}"/>
              </a:ext>
            </a:extLst>
          </p:cNvPr>
          <p:cNvSpPr txBox="1"/>
          <p:nvPr/>
        </p:nvSpPr>
        <p:spPr>
          <a:xfrm>
            <a:off x="272569" y="1786856"/>
            <a:ext cx="354854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Mapping the end locations gives similar results to the start locations.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Compared to the start locations, the end locations aren’t too different.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want to look at a list of the top stations to get a concrete idea of which stations should be prioritized.</a:t>
            </a:r>
          </a:p>
        </p:txBody>
      </p:sp>
    </p:spTree>
    <p:extLst>
      <p:ext uri="{BB962C8B-B14F-4D97-AF65-F5344CB8AC3E}">
        <p14:creationId xmlns:p14="http://schemas.microsoft.com/office/powerpoint/2010/main" val="343825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5173-2A7A-3965-2E0C-D123430ED3C2}"/>
              </a:ext>
            </a:extLst>
          </p:cNvPr>
          <p:cNvSpPr>
            <a:spLocks noGrp="1"/>
          </p:cNvSpPr>
          <p:nvPr>
            <p:ph type="title"/>
          </p:nvPr>
        </p:nvSpPr>
        <p:spPr>
          <a:xfrm>
            <a:off x="838200" y="0"/>
            <a:ext cx="10515600" cy="1325563"/>
          </a:xfrm>
        </p:spPr>
        <p:txBody>
          <a:bodyPr>
            <a:normAutofit/>
          </a:bodyPr>
          <a:lstStyle/>
          <a:p>
            <a:pPr algn="ctr"/>
            <a:r>
              <a:rPr lang="en-US" sz="2800" u="sng" dirty="0"/>
              <a:t>Observing the Most Popular Stations</a:t>
            </a:r>
          </a:p>
        </p:txBody>
      </p:sp>
      <p:pic>
        <p:nvPicPr>
          <p:cNvPr id="5" name="Content Placeholder 4" descr="A screenshot of a computer&#10;&#10;Description automatically generated">
            <a:extLst>
              <a:ext uri="{FF2B5EF4-FFF2-40B4-BE49-F238E27FC236}">
                <a16:creationId xmlns:a16="http://schemas.microsoft.com/office/drawing/2014/main" id="{F9350299-FF15-7D15-E3C3-9C93359E2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9" y="1045138"/>
            <a:ext cx="5890703" cy="2616165"/>
          </a:xfrm>
        </p:spPr>
      </p:pic>
      <p:pic>
        <p:nvPicPr>
          <p:cNvPr id="7" name="Picture 6" descr="A screenshot of a computer&#10;&#10;Description automatically generated">
            <a:extLst>
              <a:ext uri="{FF2B5EF4-FFF2-40B4-BE49-F238E27FC236}">
                <a16:creationId xmlns:a16="http://schemas.microsoft.com/office/drawing/2014/main" id="{1037932D-0C1A-7B1F-9A2D-AC613890F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8" y="3905563"/>
            <a:ext cx="5890703" cy="2620974"/>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B6E8CDB-6F43-B1EB-AF8D-959EF605E959}"/>
                  </a:ext>
                </a:extLst>
              </p14:cNvPr>
              <p14:cNvContentPartPr/>
              <p14:nvPr/>
            </p14:nvContentPartPr>
            <p14:xfrm>
              <a:off x="8908960" y="1484587"/>
              <a:ext cx="318240" cy="9000"/>
            </p14:xfrm>
          </p:contentPart>
        </mc:Choice>
        <mc:Fallback xmlns="">
          <p:pic>
            <p:nvPicPr>
              <p:cNvPr id="9" name="Ink 8">
                <a:extLst>
                  <a:ext uri="{FF2B5EF4-FFF2-40B4-BE49-F238E27FC236}">
                    <a16:creationId xmlns:a16="http://schemas.microsoft.com/office/drawing/2014/main" id="{BB6E8CDB-6F43-B1EB-AF8D-959EF605E959}"/>
                  </a:ext>
                </a:extLst>
              </p:cNvPr>
              <p:cNvPicPr/>
              <p:nvPr/>
            </p:nvPicPr>
            <p:blipFill>
              <a:blip r:embed="rId5"/>
              <a:stretch>
                <a:fillRect/>
              </a:stretch>
            </p:blipFill>
            <p:spPr>
              <a:xfrm>
                <a:off x="8854960" y="1376947"/>
                <a:ext cx="4258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577A51A7-1A60-6907-2CE4-86BC92544C2C}"/>
                  </a:ext>
                </a:extLst>
              </p14:cNvPr>
              <p14:cNvContentPartPr/>
              <p14:nvPr/>
            </p14:nvContentPartPr>
            <p14:xfrm>
              <a:off x="8926600" y="1668907"/>
              <a:ext cx="334800" cy="9360"/>
            </p14:xfrm>
          </p:contentPart>
        </mc:Choice>
        <mc:Fallback xmlns="">
          <p:pic>
            <p:nvPicPr>
              <p:cNvPr id="10" name="Ink 9">
                <a:extLst>
                  <a:ext uri="{FF2B5EF4-FFF2-40B4-BE49-F238E27FC236}">
                    <a16:creationId xmlns:a16="http://schemas.microsoft.com/office/drawing/2014/main" id="{577A51A7-1A60-6907-2CE4-86BC92544C2C}"/>
                  </a:ext>
                </a:extLst>
              </p:cNvPr>
              <p:cNvPicPr/>
              <p:nvPr/>
            </p:nvPicPr>
            <p:blipFill>
              <a:blip r:embed="rId7"/>
              <a:stretch>
                <a:fillRect/>
              </a:stretch>
            </p:blipFill>
            <p:spPr>
              <a:xfrm>
                <a:off x="8872960" y="1560907"/>
                <a:ext cx="442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E25537E-6AAF-94AD-AF41-954B5EB4728C}"/>
                  </a:ext>
                </a:extLst>
              </p14:cNvPr>
              <p14:cNvContentPartPr/>
              <p14:nvPr/>
            </p14:nvContentPartPr>
            <p14:xfrm>
              <a:off x="8916880" y="1820107"/>
              <a:ext cx="360000" cy="26280"/>
            </p14:xfrm>
          </p:contentPart>
        </mc:Choice>
        <mc:Fallback xmlns="">
          <p:pic>
            <p:nvPicPr>
              <p:cNvPr id="11" name="Ink 10">
                <a:extLst>
                  <a:ext uri="{FF2B5EF4-FFF2-40B4-BE49-F238E27FC236}">
                    <a16:creationId xmlns:a16="http://schemas.microsoft.com/office/drawing/2014/main" id="{4E25537E-6AAF-94AD-AF41-954B5EB4728C}"/>
                  </a:ext>
                </a:extLst>
              </p:cNvPr>
              <p:cNvPicPr/>
              <p:nvPr/>
            </p:nvPicPr>
            <p:blipFill>
              <a:blip r:embed="rId9"/>
              <a:stretch>
                <a:fillRect/>
              </a:stretch>
            </p:blipFill>
            <p:spPr>
              <a:xfrm>
                <a:off x="8863240" y="1712107"/>
                <a:ext cx="4676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0837A24-ABB7-EEC1-8319-65AFC61EF7E4}"/>
                  </a:ext>
                </a:extLst>
              </p14:cNvPr>
              <p14:cNvContentPartPr/>
              <p14:nvPr/>
            </p14:nvContentPartPr>
            <p14:xfrm>
              <a:off x="8933800" y="2054107"/>
              <a:ext cx="335160" cy="10080"/>
            </p14:xfrm>
          </p:contentPart>
        </mc:Choice>
        <mc:Fallback xmlns="">
          <p:pic>
            <p:nvPicPr>
              <p:cNvPr id="12" name="Ink 11">
                <a:extLst>
                  <a:ext uri="{FF2B5EF4-FFF2-40B4-BE49-F238E27FC236}">
                    <a16:creationId xmlns:a16="http://schemas.microsoft.com/office/drawing/2014/main" id="{C0837A24-ABB7-EEC1-8319-65AFC61EF7E4}"/>
                  </a:ext>
                </a:extLst>
              </p:cNvPr>
              <p:cNvPicPr/>
              <p:nvPr/>
            </p:nvPicPr>
            <p:blipFill>
              <a:blip r:embed="rId11"/>
              <a:stretch>
                <a:fillRect/>
              </a:stretch>
            </p:blipFill>
            <p:spPr>
              <a:xfrm>
                <a:off x="8880160" y="1946107"/>
                <a:ext cx="4428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916DBB42-2432-A591-B406-942B033D91F6}"/>
                  </a:ext>
                </a:extLst>
              </p14:cNvPr>
              <p14:cNvContentPartPr/>
              <p14:nvPr/>
            </p14:nvContentPartPr>
            <p14:xfrm>
              <a:off x="8943160" y="2213587"/>
              <a:ext cx="318240" cy="9720"/>
            </p14:xfrm>
          </p:contentPart>
        </mc:Choice>
        <mc:Fallback xmlns="">
          <p:pic>
            <p:nvPicPr>
              <p:cNvPr id="13" name="Ink 12">
                <a:extLst>
                  <a:ext uri="{FF2B5EF4-FFF2-40B4-BE49-F238E27FC236}">
                    <a16:creationId xmlns:a16="http://schemas.microsoft.com/office/drawing/2014/main" id="{916DBB42-2432-A591-B406-942B033D91F6}"/>
                  </a:ext>
                </a:extLst>
              </p:cNvPr>
              <p:cNvPicPr/>
              <p:nvPr/>
            </p:nvPicPr>
            <p:blipFill>
              <a:blip r:embed="rId13"/>
              <a:stretch>
                <a:fillRect/>
              </a:stretch>
            </p:blipFill>
            <p:spPr>
              <a:xfrm>
                <a:off x="8889520" y="2105587"/>
                <a:ext cx="425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6E71E2A-2B72-B53F-B5A2-072FAFE9D3FA}"/>
                  </a:ext>
                </a:extLst>
              </p14:cNvPr>
              <p14:cNvContentPartPr/>
              <p14:nvPr/>
            </p14:nvContentPartPr>
            <p14:xfrm>
              <a:off x="8875120" y="2373787"/>
              <a:ext cx="376920" cy="17280"/>
            </p14:xfrm>
          </p:contentPart>
        </mc:Choice>
        <mc:Fallback xmlns="">
          <p:pic>
            <p:nvPicPr>
              <p:cNvPr id="14" name="Ink 13">
                <a:extLst>
                  <a:ext uri="{FF2B5EF4-FFF2-40B4-BE49-F238E27FC236}">
                    <a16:creationId xmlns:a16="http://schemas.microsoft.com/office/drawing/2014/main" id="{96E71E2A-2B72-B53F-B5A2-072FAFE9D3FA}"/>
                  </a:ext>
                </a:extLst>
              </p:cNvPr>
              <p:cNvPicPr/>
              <p:nvPr/>
            </p:nvPicPr>
            <p:blipFill>
              <a:blip r:embed="rId15"/>
              <a:stretch>
                <a:fillRect/>
              </a:stretch>
            </p:blipFill>
            <p:spPr>
              <a:xfrm>
                <a:off x="8821480" y="2266147"/>
                <a:ext cx="4845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2965FB41-E812-B56E-06AA-A440CFDADDC1}"/>
                  </a:ext>
                </a:extLst>
              </p14:cNvPr>
              <p14:cNvContentPartPr/>
              <p14:nvPr/>
            </p14:nvContentPartPr>
            <p14:xfrm>
              <a:off x="8971600" y="2521387"/>
              <a:ext cx="331560" cy="3600"/>
            </p14:xfrm>
          </p:contentPart>
        </mc:Choice>
        <mc:Fallback xmlns="">
          <p:pic>
            <p:nvPicPr>
              <p:cNvPr id="15" name="Ink 14">
                <a:extLst>
                  <a:ext uri="{FF2B5EF4-FFF2-40B4-BE49-F238E27FC236}">
                    <a16:creationId xmlns:a16="http://schemas.microsoft.com/office/drawing/2014/main" id="{2965FB41-E812-B56E-06AA-A440CFDADDC1}"/>
                  </a:ext>
                </a:extLst>
              </p:cNvPr>
              <p:cNvPicPr/>
              <p:nvPr/>
            </p:nvPicPr>
            <p:blipFill>
              <a:blip r:embed="rId17"/>
              <a:stretch>
                <a:fillRect/>
              </a:stretch>
            </p:blipFill>
            <p:spPr>
              <a:xfrm>
                <a:off x="8917960" y="2413747"/>
                <a:ext cx="4392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35E845D3-E487-F9B4-D86D-1F5B042411C2}"/>
                  </a:ext>
                </a:extLst>
              </p14:cNvPr>
              <p14:cNvContentPartPr/>
              <p14:nvPr/>
            </p14:nvContentPartPr>
            <p14:xfrm>
              <a:off x="8892040" y="2666107"/>
              <a:ext cx="403560" cy="25200"/>
            </p14:xfrm>
          </p:contentPart>
        </mc:Choice>
        <mc:Fallback xmlns="">
          <p:pic>
            <p:nvPicPr>
              <p:cNvPr id="16" name="Ink 15">
                <a:extLst>
                  <a:ext uri="{FF2B5EF4-FFF2-40B4-BE49-F238E27FC236}">
                    <a16:creationId xmlns:a16="http://schemas.microsoft.com/office/drawing/2014/main" id="{35E845D3-E487-F9B4-D86D-1F5B042411C2}"/>
                  </a:ext>
                </a:extLst>
              </p:cNvPr>
              <p:cNvPicPr/>
              <p:nvPr/>
            </p:nvPicPr>
            <p:blipFill>
              <a:blip r:embed="rId19"/>
              <a:stretch>
                <a:fillRect/>
              </a:stretch>
            </p:blipFill>
            <p:spPr>
              <a:xfrm>
                <a:off x="8838040" y="2558467"/>
                <a:ext cx="5112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A2403F7F-2842-C1EA-E4FB-29FCDDADC9D6}"/>
                  </a:ext>
                </a:extLst>
              </p14:cNvPr>
              <p14:cNvContentPartPr/>
              <p14:nvPr/>
            </p14:nvContentPartPr>
            <p14:xfrm>
              <a:off x="8950720" y="2507707"/>
              <a:ext cx="150120" cy="9360"/>
            </p14:xfrm>
          </p:contentPart>
        </mc:Choice>
        <mc:Fallback xmlns="">
          <p:pic>
            <p:nvPicPr>
              <p:cNvPr id="17" name="Ink 16">
                <a:extLst>
                  <a:ext uri="{FF2B5EF4-FFF2-40B4-BE49-F238E27FC236}">
                    <a16:creationId xmlns:a16="http://schemas.microsoft.com/office/drawing/2014/main" id="{A2403F7F-2842-C1EA-E4FB-29FCDDADC9D6}"/>
                  </a:ext>
                </a:extLst>
              </p:cNvPr>
              <p:cNvPicPr/>
              <p:nvPr/>
            </p:nvPicPr>
            <p:blipFill>
              <a:blip r:embed="rId21"/>
              <a:stretch>
                <a:fillRect/>
              </a:stretch>
            </p:blipFill>
            <p:spPr>
              <a:xfrm>
                <a:off x="8896720" y="2400067"/>
                <a:ext cx="2577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27B0D8F6-AF79-991B-8D4A-9AE0DEC4FE76}"/>
                  </a:ext>
                </a:extLst>
              </p14:cNvPr>
              <p14:cNvContentPartPr/>
              <p14:nvPr/>
            </p14:nvContentPartPr>
            <p14:xfrm>
              <a:off x="8900320" y="2868787"/>
              <a:ext cx="373320" cy="28800"/>
            </p14:xfrm>
          </p:contentPart>
        </mc:Choice>
        <mc:Fallback xmlns="">
          <p:pic>
            <p:nvPicPr>
              <p:cNvPr id="18" name="Ink 17">
                <a:extLst>
                  <a:ext uri="{FF2B5EF4-FFF2-40B4-BE49-F238E27FC236}">
                    <a16:creationId xmlns:a16="http://schemas.microsoft.com/office/drawing/2014/main" id="{27B0D8F6-AF79-991B-8D4A-9AE0DEC4FE76}"/>
                  </a:ext>
                </a:extLst>
              </p:cNvPr>
              <p:cNvPicPr/>
              <p:nvPr/>
            </p:nvPicPr>
            <p:blipFill>
              <a:blip r:embed="rId23"/>
              <a:stretch>
                <a:fillRect/>
              </a:stretch>
            </p:blipFill>
            <p:spPr>
              <a:xfrm>
                <a:off x="8846320" y="2761147"/>
                <a:ext cx="4809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E78688C5-876F-EA28-394B-4365346FABDF}"/>
                  </a:ext>
                </a:extLst>
              </p14:cNvPr>
              <p14:cNvContentPartPr/>
              <p14:nvPr/>
            </p14:nvContentPartPr>
            <p14:xfrm>
              <a:off x="8892040" y="3036547"/>
              <a:ext cx="377640" cy="16200"/>
            </p14:xfrm>
          </p:contentPart>
        </mc:Choice>
        <mc:Fallback xmlns="">
          <p:pic>
            <p:nvPicPr>
              <p:cNvPr id="19" name="Ink 18">
                <a:extLst>
                  <a:ext uri="{FF2B5EF4-FFF2-40B4-BE49-F238E27FC236}">
                    <a16:creationId xmlns:a16="http://schemas.microsoft.com/office/drawing/2014/main" id="{E78688C5-876F-EA28-394B-4365346FABDF}"/>
                  </a:ext>
                </a:extLst>
              </p:cNvPr>
              <p:cNvPicPr/>
              <p:nvPr/>
            </p:nvPicPr>
            <p:blipFill>
              <a:blip r:embed="rId25"/>
              <a:stretch>
                <a:fillRect/>
              </a:stretch>
            </p:blipFill>
            <p:spPr>
              <a:xfrm>
                <a:off x="8838040" y="2928907"/>
                <a:ext cx="4852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34F55D4F-4CC5-E276-5234-51A51929FE70}"/>
                  </a:ext>
                </a:extLst>
              </p14:cNvPr>
              <p14:cNvContentPartPr/>
              <p14:nvPr/>
            </p14:nvContentPartPr>
            <p14:xfrm>
              <a:off x="8916880" y="3261907"/>
              <a:ext cx="368640" cy="10080"/>
            </p14:xfrm>
          </p:contentPart>
        </mc:Choice>
        <mc:Fallback xmlns="">
          <p:pic>
            <p:nvPicPr>
              <p:cNvPr id="20" name="Ink 19">
                <a:extLst>
                  <a:ext uri="{FF2B5EF4-FFF2-40B4-BE49-F238E27FC236}">
                    <a16:creationId xmlns:a16="http://schemas.microsoft.com/office/drawing/2014/main" id="{34F55D4F-4CC5-E276-5234-51A51929FE70}"/>
                  </a:ext>
                </a:extLst>
              </p:cNvPr>
              <p:cNvPicPr/>
              <p:nvPr/>
            </p:nvPicPr>
            <p:blipFill>
              <a:blip r:embed="rId27"/>
              <a:stretch>
                <a:fillRect/>
              </a:stretch>
            </p:blipFill>
            <p:spPr>
              <a:xfrm>
                <a:off x="8863240" y="3154267"/>
                <a:ext cx="4762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4FF61B6-35D6-B33D-0DEC-068FCBB12FA4}"/>
                  </a:ext>
                </a:extLst>
              </p14:cNvPr>
              <p14:cNvContentPartPr/>
              <p14:nvPr/>
            </p14:nvContentPartPr>
            <p14:xfrm>
              <a:off x="8908960" y="3397267"/>
              <a:ext cx="359640" cy="26280"/>
            </p14:xfrm>
          </p:contentPart>
        </mc:Choice>
        <mc:Fallback xmlns="">
          <p:pic>
            <p:nvPicPr>
              <p:cNvPr id="21" name="Ink 20">
                <a:extLst>
                  <a:ext uri="{FF2B5EF4-FFF2-40B4-BE49-F238E27FC236}">
                    <a16:creationId xmlns:a16="http://schemas.microsoft.com/office/drawing/2014/main" id="{F4FF61B6-35D6-B33D-0DEC-068FCBB12FA4}"/>
                  </a:ext>
                </a:extLst>
              </p:cNvPr>
              <p:cNvPicPr/>
              <p:nvPr/>
            </p:nvPicPr>
            <p:blipFill>
              <a:blip r:embed="rId29"/>
              <a:stretch>
                <a:fillRect/>
              </a:stretch>
            </p:blipFill>
            <p:spPr>
              <a:xfrm>
                <a:off x="8854960" y="3289267"/>
                <a:ext cx="4672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FCF1144A-D6F8-5593-AEDB-2F9221CEB3BF}"/>
                  </a:ext>
                </a:extLst>
              </p14:cNvPr>
              <p14:cNvContentPartPr/>
              <p14:nvPr/>
            </p14:nvContentPartPr>
            <p14:xfrm>
              <a:off x="8883760" y="3522187"/>
              <a:ext cx="359640" cy="10440"/>
            </p14:xfrm>
          </p:contentPart>
        </mc:Choice>
        <mc:Fallback xmlns="">
          <p:pic>
            <p:nvPicPr>
              <p:cNvPr id="22" name="Ink 21">
                <a:extLst>
                  <a:ext uri="{FF2B5EF4-FFF2-40B4-BE49-F238E27FC236}">
                    <a16:creationId xmlns:a16="http://schemas.microsoft.com/office/drawing/2014/main" id="{FCF1144A-D6F8-5593-AEDB-2F9221CEB3BF}"/>
                  </a:ext>
                </a:extLst>
              </p:cNvPr>
              <p:cNvPicPr/>
              <p:nvPr/>
            </p:nvPicPr>
            <p:blipFill>
              <a:blip r:embed="rId31"/>
              <a:stretch>
                <a:fillRect/>
              </a:stretch>
            </p:blipFill>
            <p:spPr>
              <a:xfrm>
                <a:off x="8830120" y="3414187"/>
                <a:ext cx="4672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0BE63EB5-4CE2-42D0-92F0-B81C159FB321}"/>
                  </a:ext>
                </a:extLst>
              </p14:cNvPr>
              <p14:cNvContentPartPr/>
              <p14:nvPr/>
            </p14:nvContentPartPr>
            <p14:xfrm>
              <a:off x="9353200" y="4395547"/>
              <a:ext cx="419040" cy="12240"/>
            </p14:xfrm>
          </p:contentPart>
        </mc:Choice>
        <mc:Fallback xmlns="">
          <p:pic>
            <p:nvPicPr>
              <p:cNvPr id="23" name="Ink 22">
                <a:extLst>
                  <a:ext uri="{FF2B5EF4-FFF2-40B4-BE49-F238E27FC236}">
                    <a16:creationId xmlns:a16="http://schemas.microsoft.com/office/drawing/2014/main" id="{0BE63EB5-4CE2-42D0-92F0-B81C159FB321}"/>
                  </a:ext>
                </a:extLst>
              </p:cNvPr>
              <p:cNvPicPr/>
              <p:nvPr/>
            </p:nvPicPr>
            <p:blipFill>
              <a:blip r:embed="rId33"/>
              <a:stretch>
                <a:fillRect/>
              </a:stretch>
            </p:blipFill>
            <p:spPr>
              <a:xfrm>
                <a:off x="9299560" y="4287907"/>
                <a:ext cx="5266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2340A8E4-5768-5AC2-C92C-45A658DFA4AC}"/>
                  </a:ext>
                </a:extLst>
              </p14:cNvPr>
              <p14:cNvContentPartPr/>
              <p14:nvPr/>
            </p14:nvContentPartPr>
            <p14:xfrm>
              <a:off x="9487840" y="4580227"/>
              <a:ext cx="301320" cy="14040"/>
            </p14:xfrm>
          </p:contentPart>
        </mc:Choice>
        <mc:Fallback xmlns="">
          <p:pic>
            <p:nvPicPr>
              <p:cNvPr id="24" name="Ink 23">
                <a:extLst>
                  <a:ext uri="{FF2B5EF4-FFF2-40B4-BE49-F238E27FC236}">
                    <a16:creationId xmlns:a16="http://schemas.microsoft.com/office/drawing/2014/main" id="{2340A8E4-5768-5AC2-C92C-45A658DFA4AC}"/>
                  </a:ext>
                </a:extLst>
              </p:cNvPr>
              <p:cNvPicPr/>
              <p:nvPr/>
            </p:nvPicPr>
            <p:blipFill>
              <a:blip r:embed="rId35"/>
              <a:stretch>
                <a:fillRect/>
              </a:stretch>
            </p:blipFill>
            <p:spPr>
              <a:xfrm>
                <a:off x="9433840" y="4472227"/>
                <a:ext cx="4089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0CFBF5AC-5F62-A2CB-B1E1-C3CB161CE366}"/>
                  </a:ext>
                </a:extLst>
              </p14:cNvPr>
              <p14:cNvContentPartPr/>
              <p14:nvPr/>
            </p14:nvContentPartPr>
            <p14:xfrm>
              <a:off x="9454000" y="4764547"/>
              <a:ext cx="318240" cy="360"/>
            </p14:xfrm>
          </p:contentPart>
        </mc:Choice>
        <mc:Fallback xmlns="">
          <p:pic>
            <p:nvPicPr>
              <p:cNvPr id="25" name="Ink 24">
                <a:extLst>
                  <a:ext uri="{FF2B5EF4-FFF2-40B4-BE49-F238E27FC236}">
                    <a16:creationId xmlns:a16="http://schemas.microsoft.com/office/drawing/2014/main" id="{0CFBF5AC-5F62-A2CB-B1E1-C3CB161CE366}"/>
                  </a:ext>
                </a:extLst>
              </p:cNvPr>
              <p:cNvPicPr/>
              <p:nvPr/>
            </p:nvPicPr>
            <p:blipFill>
              <a:blip r:embed="rId37"/>
              <a:stretch>
                <a:fillRect/>
              </a:stretch>
            </p:blipFill>
            <p:spPr>
              <a:xfrm>
                <a:off x="9400360" y="4656907"/>
                <a:ext cx="425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F467486A-38D6-8BDC-CB6C-9CD45BF0EFB9}"/>
                  </a:ext>
                </a:extLst>
              </p14:cNvPr>
              <p14:cNvContentPartPr/>
              <p14:nvPr/>
            </p14:nvContentPartPr>
            <p14:xfrm>
              <a:off x="9411880" y="4924027"/>
              <a:ext cx="368640" cy="34200"/>
            </p14:xfrm>
          </p:contentPart>
        </mc:Choice>
        <mc:Fallback xmlns="">
          <p:pic>
            <p:nvPicPr>
              <p:cNvPr id="26" name="Ink 25">
                <a:extLst>
                  <a:ext uri="{FF2B5EF4-FFF2-40B4-BE49-F238E27FC236}">
                    <a16:creationId xmlns:a16="http://schemas.microsoft.com/office/drawing/2014/main" id="{F467486A-38D6-8BDC-CB6C-9CD45BF0EFB9}"/>
                  </a:ext>
                </a:extLst>
              </p:cNvPr>
              <p:cNvPicPr/>
              <p:nvPr/>
            </p:nvPicPr>
            <p:blipFill>
              <a:blip r:embed="rId39"/>
              <a:stretch>
                <a:fillRect/>
              </a:stretch>
            </p:blipFill>
            <p:spPr>
              <a:xfrm>
                <a:off x="9358240" y="4816027"/>
                <a:ext cx="4762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D332BD3A-A74C-5C40-E7D9-1555F23574C5}"/>
                  </a:ext>
                </a:extLst>
              </p14:cNvPr>
              <p14:cNvContentPartPr/>
              <p14:nvPr/>
            </p14:nvContentPartPr>
            <p14:xfrm>
              <a:off x="9445720" y="5084587"/>
              <a:ext cx="226080" cy="16560"/>
            </p14:xfrm>
          </p:contentPart>
        </mc:Choice>
        <mc:Fallback xmlns="">
          <p:pic>
            <p:nvPicPr>
              <p:cNvPr id="27" name="Ink 26">
                <a:extLst>
                  <a:ext uri="{FF2B5EF4-FFF2-40B4-BE49-F238E27FC236}">
                    <a16:creationId xmlns:a16="http://schemas.microsoft.com/office/drawing/2014/main" id="{D332BD3A-A74C-5C40-E7D9-1555F23574C5}"/>
                  </a:ext>
                </a:extLst>
              </p:cNvPr>
              <p:cNvPicPr/>
              <p:nvPr/>
            </p:nvPicPr>
            <p:blipFill>
              <a:blip r:embed="rId41"/>
              <a:stretch>
                <a:fillRect/>
              </a:stretch>
            </p:blipFill>
            <p:spPr>
              <a:xfrm>
                <a:off x="9391720" y="4976587"/>
                <a:ext cx="3337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F91F60F4-5DFD-45A1-F39D-8BD622EDB5F0}"/>
                  </a:ext>
                </a:extLst>
              </p14:cNvPr>
              <p14:cNvContentPartPr/>
              <p14:nvPr/>
            </p14:nvContentPartPr>
            <p14:xfrm>
              <a:off x="9621760" y="5077027"/>
              <a:ext cx="152280" cy="7920"/>
            </p14:xfrm>
          </p:contentPart>
        </mc:Choice>
        <mc:Fallback xmlns="">
          <p:pic>
            <p:nvPicPr>
              <p:cNvPr id="28" name="Ink 27">
                <a:extLst>
                  <a:ext uri="{FF2B5EF4-FFF2-40B4-BE49-F238E27FC236}">
                    <a16:creationId xmlns:a16="http://schemas.microsoft.com/office/drawing/2014/main" id="{F91F60F4-5DFD-45A1-F39D-8BD622EDB5F0}"/>
                  </a:ext>
                </a:extLst>
              </p:cNvPr>
              <p:cNvPicPr/>
              <p:nvPr/>
            </p:nvPicPr>
            <p:blipFill>
              <a:blip r:embed="rId43"/>
              <a:stretch>
                <a:fillRect/>
              </a:stretch>
            </p:blipFill>
            <p:spPr>
              <a:xfrm>
                <a:off x="9568120" y="4969027"/>
                <a:ext cx="2599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B6245F08-05B0-384D-F02F-0C34CEF2105B}"/>
                  </a:ext>
                </a:extLst>
              </p14:cNvPr>
              <p14:cNvContentPartPr/>
              <p14:nvPr/>
            </p14:nvContentPartPr>
            <p14:xfrm>
              <a:off x="9428800" y="5259547"/>
              <a:ext cx="376920" cy="19440"/>
            </p14:xfrm>
          </p:contentPart>
        </mc:Choice>
        <mc:Fallback xmlns="">
          <p:pic>
            <p:nvPicPr>
              <p:cNvPr id="29" name="Ink 28">
                <a:extLst>
                  <a:ext uri="{FF2B5EF4-FFF2-40B4-BE49-F238E27FC236}">
                    <a16:creationId xmlns:a16="http://schemas.microsoft.com/office/drawing/2014/main" id="{B6245F08-05B0-384D-F02F-0C34CEF2105B}"/>
                  </a:ext>
                </a:extLst>
              </p:cNvPr>
              <p:cNvPicPr/>
              <p:nvPr/>
            </p:nvPicPr>
            <p:blipFill>
              <a:blip r:embed="rId45"/>
              <a:stretch>
                <a:fillRect/>
              </a:stretch>
            </p:blipFill>
            <p:spPr>
              <a:xfrm>
                <a:off x="9374800" y="5151907"/>
                <a:ext cx="484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157EBC0C-6884-3C69-EB49-36717F34D44A}"/>
                  </a:ext>
                </a:extLst>
              </p14:cNvPr>
              <p14:cNvContentPartPr/>
              <p14:nvPr/>
            </p14:nvContentPartPr>
            <p14:xfrm>
              <a:off x="9437440" y="5452147"/>
              <a:ext cx="351720" cy="9720"/>
            </p14:xfrm>
          </p:contentPart>
        </mc:Choice>
        <mc:Fallback xmlns="">
          <p:pic>
            <p:nvPicPr>
              <p:cNvPr id="30" name="Ink 29">
                <a:extLst>
                  <a:ext uri="{FF2B5EF4-FFF2-40B4-BE49-F238E27FC236}">
                    <a16:creationId xmlns:a16="http://schemas.microsoft.com/office/drawing/2014/main" id="{157EBC0C-6884-3C69-EB49-36717F34D44A}"/>
                  </a:ext>
                </a:extLst>
              </p:cNvPr>
              <p:cNvPicPr/>
              <p:nvPr/>
            </p:nvPicPr>
            <p:blipFill>
              <a:blip r:embed="rId47"/>
              <a:stretch>
                <a:fillRect/>
              </a:stretch>
            </p:blipFill>
            <p:spPr>
              <a:xfrm>
                <a:off x="9383440" y="5344147"/>
                <a:ext cx="4593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B7AE2960-E317-3C29-C92C-1B4841565722}"/>
                  </a:ext>
                </a:extLst>
              </p14:cNvPr>
              <p14:cNvContentPartPr/>
              <p14:nvPr/>
            </p14:nvContentPartPr>
            <p14:xfrm>
              <a:off x="9411880" y="5569147"/>
              <a:ext cx="410400" cy="18000"/>
            </p14:xfrm>
          </p:contentPart>
        </mc:Choice>
        <mc:Fallback xmlns="">
          <p:pic>
            <p:nvPicPr>
              <p:cNvPr id="31" name="Ink 30">
                <a:extLst>
                  <a:ext uri="{FF2B5EF4-FFF2-40B4-BE49-F238E27FC236}">
                    <a16:creationId xmlns:a16="http://schemas.microsoft.com/office/drawing/2014/main" id="{B7AE2960-E317-3C29-C92C-1B4841565722}"/>
                  </a:ext>
                </a:extLst>
              </p:cNvPr>
              <p:cNvPicPr/>
              <p:nvPr/>
            </p:nvPicPr>
            <p:blipFill>
              <a:blip r:embed="rId49"/>
              <a:stretch>
                <a:fillRect/>
              </a:stretch>
            </p:blipFill>
            <p:spPr>
              <a:xfrm>
                <a:off x="9358240" y="5461507"/>
                <a:ext cx="5180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F77D6C72-9128-99D0-14F6-5EA497D80FC3}"/>
                  </a:ext>
                </a:extLst>
              </p14:cNvPr>
              <p14:cNvContentPartPr/>
              <p14:nvPr/>
            </p14:nvContentPartPr>
            <p14:xfrm>
              <a:off x="9437440" y="5762467"/>
              <a:ext cx="368280" cy="9360"/>
            </p14:xfrm>
          </p:contentPart>
        </mc:Choice>
        <mc:Fallback xmlns="">
          <p:pic>
            <p:nvPicPr>
              <p:cNvPr id="32" name="Ink 31">
                <a:extLst>
                  <a:ext uri="{FF2B5EF4-FFF2-40B4-BE49-F238E27FC236}">
                    <a16:creationId xmlns:a16="http://schemas.microsoft.com/office/drawing/2014/main" id="{F77D6C72-9128-99D0-14F6-5EA497D80FC3}"/>
                  </a:ext>
                </a:extLst>
              </p:cNvPr>
              <p:cNvPicPr/>
              <p:nvPr/>
            </p:nvPicPr>
            <p:blipFill>
              <a:blip r:embed="rId51"/>
              <a:stretch>
                <a:fillRect/>
              </a:stretch>
            </p:blipFill>
            <p:spPr>
              <a:xfrm>
                <a:off x="9383440" y="5654827"/>
                <a:ext cx="4759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8546B3B0-E2DD-E1DE-A67A-72B558AFEF39}"/>
                  </a:ext>
                </a:extLst>
              </p14:cNvPr>
              <p14:cNvContentPartPr/>
              <p14:nvPr/>
            </p14:nvContentPartPr>
            <p14:xfrm>
              <a:off x="9470920" y="5930947"/>
              <a:ext cx="326520" cy="360"/>
            </p14:xfrm>
          </p:contentPart>
        </mc:Choice>
        <mc:Fallback xmlns="">
          <p:pic>
            <p:nvPicPr>
              <p:cNvPr id="33" name="Ink 32">
                <a:extLst>
                  <a:ext uri="{FF2B5EF4-FFF2-40B4-BE49-F238E27FC236}">
                    <a16:creationId xmlns:a16="http://schemas.microsoft.com/office/drawing/2014/main" id="{8546B3B0-E2DD-E1DE-A67A-72B558AFEF39}"/>
                  </a:ext>
                </a:extLst>
              </p:cNvPr>
              <p:cNvPicPr/>
              <p:nvPr/>
            </p:nvPicPr>
            <p:blipFill>
              <a:blip r:embed="rId53"/>
              <a:stretch>
                <a:fillRect/>
              </a:stretch>
            </p:blipFill>
            <p:spPr>
              <a:xfrm>
                <a:off x="9417280" y="5822947"/>
                <a:ext cx="434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2B5C52C0-497D-8286-E19D-B45ED3FD6945}"/>
                  </a:ext>
                </a:extLst>
              </p14:cNvPr>
              <p14:cNvContentPartPr/>
              <p14:nvPr/>
            </p14:nvContentPartPr>
            <p14:xfrm>
              <a:off x="9411880" y="6073507"/>
              <a:ext cx="368640" cy="9000"/>
            </p14:xfrm>
          </p:contentPart>
        </mc:Choice>
        <mc:Fallback xmlns="">
          <p:pic>
            <p:nvPicPr>
              <p:cNvPr id="34" name="Ink 33">
                <a:extLst>
                  <a:ext uri="{FF2B5EF4-FFF2-40B4-BE49-F238E27FC236}">
                    <a16:creationId xmlns:a16="http://schemas.microsoft.com/office/drawing/2014/main" id="{2B5C52C0-497D-8286-E19D-B45ED3FD6945}"/>
                  </a:ext>
                </a:extLst>
              </p:cNvPr>
              <p:cNvPicPr/>
              <p:nvPr/>
            </p:nvPicPr>
            <p:blipFill>
              <a:blip r:embed="rId55"/>
              <a:stretch>
                <a:fillRect/>
              </a:stretch>
            </p:blipFill>
            <p:spPr>
              <a:xfrm>
                <a:off x="9358240" y="5965867"/>
                <a:ext cx="4762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D2739533-E17D-0310-FFE0-7F1D326FBEBD}"/>
                  </a:ext>
                </a:extLst>
              </p14:cNvPr>
              <p14:cNvContentPartPr/>
              <p14:nvPr/>
            </p14:nvContentPartPr>
            <p14:xfrm>
              <a:off x="9420520" y="6214987"/>
              <a:ext cx="393120" cy="43920"/>
            </p14:xfrm>
          </p:contentPart>
        </mc:Choice>
        <mc:Fallback xmlns="">
          <p:pic>
            <p:nvPicPr>
              <p:cNvPr id="35" name="Ink 34">
                <a:extLst>
                  <a:ext uri="{FF2B5EF4-FFF2-40B4-BE49-F238E27FC236}">
                    <a16:creationId xmlns:a16="http://schemas.microsoft.com/office/drawing/2014/main" id="{D2739533-E17D-0310-FFE0-7F1D326FBEBD}"/>
                  </a:ext>
                </a:extLst>
              </p:cNvPr>
              <p:cNvPicPr/>
              <p:nvPr/>
            </p:nvPicPr>
            <p:blipFill>
              <a:blip r:embed="rId57"/>
              <a:stretch>
                <a:fillRect/>
              </a:stretch>
            </p:blipFill>
            <p:spPr>
              <a:xfrm>
                <a:off x="9366880" y="6106987"/>
                <a:ext cx="5007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ACACCD60-EEDC-E074-972E-B5F1CB2EC2BF}"/>
                  </a:ext>
                </a:extLst>
              </p14:cNvPr>
              <p14:cNvContentPartPr/>
              <p14:nvPr/>
            </p14:nvContentPartPr>
            <p14:xfrm>
              <a:off x="9420520" y="6434227"/>
              <a:ext cx="410040" cy="25920"/>
            </p14:xfrm>
          </p:contentPart>
        </mc:Choice>
        <mc:Fallback xmlns="">
          <p:pic>
            <p:nvPicPr>
              <p:cNvPr id="36" name="Ink 35">
                <a:extLst>
                  <a:ext uri="{FF2B5EF4-FFF2-40B4-BE49-F238E27FC236}">
                    <a16:creationId xmlns:a16="http://schemas.microsoft.com/office/drawing/2014/main" id="{ACACCD60-EEDC-E074-972E-B5F1CB2EC2BF}"/>
                  </a:ext>
                </a:extLst>
              </p:cNvPr>
              <p:cNvPicPr/>
              <p:nvPr/>
            </p:nvPicPr>
            <p:blipFill>
              <a:blip r:embed="rId59"/>
              <a:stretch>
                <a:fillRect/>
              </a:stretch>
            </p:blipFill>
            <p:spPr>
              <a:xfrm>
                <a:off x="9366880" y="6326227"/>
                <a:ext cx="517680" cy="241560"/>
              </a:xfrm>
              <a:prstGeom prst="rect">
                <a:avLst/>
              </a:prstGeom>
            </p:spPr>
          </p:pic>
        </mc:Fallback>
      </mc:AlternateContent>
      <p:sp>
        <p:nvSpPr>
          <p:cNvPr id="37" name="TextBox 36">
            <a:extLst>
              <a:ext uri="{FF2B5EF4-FFF2-40B4-BE49-F238E27FC236}">
                <a16:creationId xmlns:a16="http://schemas.microsoft.com/office/drawing/2014/main" id="{5EF86995-B96F-C135-955D-983C083C15C9}"/>
              </a:ext>
            </a:extLst>
          </p:cNvPr>
          <p:cNvSpPr txBox="1"/>
          <p:nvPr/>
        </p:nvSpPr>
        <p:spPr>
          <a:xfrm>
            <a:off x="293331" y="937552"/>
            <a:ext cx="416093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top chart displays the most popular stations for casuals, and the bottom chart displays the most popular stations for members.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Members total up many more rides but the highest peaks for popular stations belongs to casual riders.  This is due to casuals mainly using bikes for leisure, as the most popular stations are in downtown Chicago.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Members have a more even spread of stations relative to the total rides.  This can be explained by many members using Cyclistic for commuting purposes.</a:t>
            </a:r>
          </a:p>
        </p:txBody>
      </p:sp>
    </p:spTree>
    <p:extLst>
      <p:ext uri="{BB962C8B-B14F-4D97-AF65-F5344CB8AC3E}">
        <p14:creationId xmlns:p14="http://schemas.microsoft.com/office/powerpoint/2010/main" val="233004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B806-E0EA-EA0D-473A-B447C11B9C56}"/>
              </a:ext>
            </a:extLst>
          </p:cNvPr>
          <p:cNvSpPr>
            <a:spLocks noGrp="1"/>
          </p:cNvSpPr>
          <p:nvPr>
            <p:ph type="title"/>
          </p:nvPr>
        </p:nvSpPr>
        <p:spPr>
          <a:xfrm>
            <a:off x="838200" y="211202"/>
            <a:ext cx="10515600" cy="1325563"/>
          </a:xfrm>
        </p:spPr>
        <p:txBody>
          <a:bodyPr>
            <a:normAutofit/>
          </a:bodyPr>
          <a:lstStyle/>
          <a:p>
            <a:pPr algn="ctr"/>
            <a:r>
              <a:rPr lang="en-US" sz="4000" u="sng" dirty="0"/>
              <a:t>Main Takeaways</a:t>
            </a:r>
          </a:p>
        </p:txBody>
      </p:sp>
      <p:sp>
        <p:nvSpPr>
          <p:cNvPr id="3" name="Content Placeholder 2">
            <a:extLst>
              <a:ext uri="{FF2B5EF4-FFF2-40B4-BE49-F238E27FC236}">
                <a16:creationId xmlns:a16="http://schemas.microsoft.com/office/drawing/2014/main" id="{BF79EFC0-7CD0-D8EE-8720-23D7D327E6BE}"/>
              </a:ext>
            </a:extLst>
          </p:cNvPr>
          <p:cNvSpPr>
            <a:spLocks noGrp="1"/>
          </p:cNvSpPr>
          <p:nvPr>
            <p:ph idx="1"/>
          </p:nvPr>
        </p:nvSpPr>
        <p:spPr>
          <a:xfrm>
            <a:off x="838200" y="1426128"/>
            <a:ext cx="10515600" cy="4935392"/>
          </a:xfrm>
        </p:spPr>
        <p:txBody>
          <a:bodyPr/>
          <a:lstStyle/>
          <a:p>
            <a:r>
              <a:rPr lang="en-US" dirty="0"/>
              <a:t>Winter months are significantly less popular for both user types.</a:t>
            </a:r>
          </a:p>
          <a:p>
            <a:endParaRPr lang="en-US" dirty="0"/>
          </a:p>
          <a:p>
            <a:r>
              <a:rPr lang="en-US" dirty="0"/>
              <a:t>Member bike usage has lots of commuters, while the casual bike usage peaks on Friday and weekends.</a:t>
            </a:r>
          </a:p>
          <a:p>
            <a:endParaRPr lang="en-US" dirty="0"/>
          </a:p>
          <a:p>
            <a:r>
              <a:rPr lang="en-US" dirty="0"/>
              <a:t>Electric bikes are preferred by both user types, but classic bikes are still popular for members likely due to the pricing plan.</a:t>
            </a:r>
          </a:p>
          <a:p>
            <a:endParaRPr lang="en-US" dirty="0"/>
          </a:p>
          <a:p>
            <a:r>
              <a:rPr lang="en-US" dirty="0"/>
              <a:t>Members have a shorter average ride time than casual bikers.</a:t>
            </a:r>
          </a:p>
        </p:txBody>
      </p:sp>
    </p:spTree>
    <p:extLst>
      <p:ext uri="{BB962C8B-B14F-4D97-AF65-F5344CB8AC3E}">
        <p14:creationId xmlns:p14="http://schemas.microsoft.com/office/powerpoint/2010/main" val="329086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6566-48AC-9BC4-1B7C-F47D2E174891}"/>
              </a:ext>
            </a:extLst>
          </p:cNvPr>
          <p:cNvSpPr>
            <a:spLocks noGrp="1"/>
          </p:cNvSpPr>
          <p:nvPr>
            <p:ph type="title"/>
          </p:nvPr>
        </p:nvSpPr>
        <p:spPr>
          <a:xfrm>
            <a:off x="426790" y="395258"/>
            <a:ext cx="11338420" cy="1293028"/>
          </a:xfrm>
        </p:spPr>
        <p:txBody>
          <a:bodyPr/>
          <a:lstStyle/>
          <a:p>
            <a:pPr algn="ctr"/>
            <a:r>
              <a:rPr lang="en-US" u="sng" dirty="0"/>
              <a:t>Converting Casual Bikers into Members</a:t>
            </a:r>
          </a:p>
        </p:txBody>
      </p:sp>
      <p:sp>
        <p:nvSpPr>
          <p:cNvPr id="3" name="Content Placeholder 2">
            <a:extLst>
              <a:ext uri="{FF2B5EF4-FFF2-40B4-BE49-F238E27FC236}">
                <a16:creationId xmlns:a16="http://schemas.microsoft.com/office/drawing/2014/main" id="{22F4D74D-2D5C-27E6-4219-5D94D3961B2D}"/>
              </a:ext>
            </a:extLst>
          </p:cNvPr>
          <p:cNvSpPr>
            <a:spLocks noGrp="1"/>
          </p:cNvSpPr>
          <p:nvPr>
            <p:ph idx="1"/>
          </p:nvPr>
        </p:nvSpPr>
        <p:spPr/>
        <p:txBody>
          <a:bodyPr/>
          <a:lstStyle/>
          <a:p>
            <a:pPr marL="0" indent="0">
              <a:buNone/>
            </a:pPr>
            <a:r>
              <a:rPr lang="en-US" dirty="0"/>
              <a:t>The three preferences of casual riders that we can target are: longer ride times, weekend priority, and electric bike priority. </a:t>
            </a:r>
          </a:p>
          <a:p>
            <a:pPr marL="0" indent="0">
              <a:buNone/>
            </a:pPr>
            <a:endParaRPr lang="en-US" dirty="0"/>
          </a:p>
          <a:p>
            <a:pPr marL="0" indent="0">
              <a:buNone/>
            </a:pPr>
            <a:r>
              <a:rPr lang="en-US" dirty="0"/>
              <a:t>Creating a rewards program for members that gives extra incentives to those who travel long distances or use Cyclistic bikes on the weekends can encourage casual riders to consider the membership program. </a:t>
            </a:r>
          </a:p>
          <a:p>
            <a:pPr marL="0" indent="0">
              <a:buNone/>
            </a:pPr>
            <a:endParaRPr lang="en-US" dirty="0"/>
          </a:p>
          <a:p>
            <a:pPr marL="0" indent="0">
              <a:buNone/>
            </a:pPr>
            <a:r>
              <a:rPr lang="en-US" dirty="0"/>
              <a:t>An incentive such as reduced cost(or free) rides on the electric bike will benefit current members, but also encourage casuals to join the program. </a:t>
            </a:r>
          </a:p>
          <a:p>
            <a:endParaRPr lang="en-US" dirty="0"/>
          </a:p>
        </p:txBody>
      </p:sp>
    </p:spTree>
    <p:extLst>
      <p:ext uri="{BB962C8B-B14F-4D97-AF65-F5344CB8AC3E}">
        <p14:creationId xmlns:p14="http://schemas.microsoft.com/office/powerpoint/2010/main" val="419838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EBD1-2271-68BF-0BD7-11E3D1CE3415}"/>
              </a:ext>
            </a:extLst>
          </p:cNvPr>
          <p:cNvSpPr>
            <a:spLocks noGrp="1"/>
          </p:cNvSpPr>
          <p:nvPr>
            <p:ph type="title"/>
          </p:nvPr>
        </p:nvSpPr>
        <p:spPr>
          <a:xfrm>
            <a:off x="838200" y="281235"/>
            <a:ext cx="10515600" cy="1325563"/>
          </a:xfrm>
        </p:spPr>
        <p:txBody>
          <a:bodyPr/>
          <a:lstStyle/>
          <a:p>
            <a:pPr algn="ctr"/>
            <a:r>
              <a:rPr lang="en-US" u="sng" dirty="0"/>
              <a:t>General Suggestions</a:t>
            </a:r>
          </a:p>
        </p:txBody>
      </p:sp>
      <p:sp>
        <p:nvSpPr>
          <p:cNvPr id="3" name="Content Placeholder 2">
            <a:extLst>
              <a:ext uri="{FF2B5EF4-FFF2-40B4-BE49-F238E27FC236}">
                <a16:creationId xmlns:a16="http://schemas.microsoft.com/office/drawing/2014/main" id="{E4453ADB-79A6-3310-82EA-E1D0DEF2D866}"/>
              </a:ext>
            </a:extLst>
          </p:cNvPr>
          <p:cNvSpPr>
            <a:spLocks noGrp="1"/>
          </p:cNvSpPr>
          <p:nvPr>
            <p:ph idx="1"/>
          </p:nvPr>
        </p:nvSpPr>
        <p:spPr>
          <a:xfrm>
            <a:off x="838200" y="1493240"/>
            <a:ext cx="10515600" cy="4683723"/>
          </a:xfrm>
        </p:spPr>
        <p:txBody>
          <a:bodyPr>
            <a:normAutofit/>
          </a:bodyPr>
          <a:lstStyle/>
          <a:p>
            <a:r>
              <a:rPr lang="en-US" dirty="0"/>
              <a:t>Giving incentive to bikers to use the program during the winter can help boost user count during the least popular season.  Not everyone wants to ride every day in the winter, so giving rewards to those that ride at least 3-4 times a week in the winter can encourage riders to  use the program during the cold months.</a:t>
            </a:r>
          </a:p>
          <a:p>
            <a:endParaRPr lang="en-US" dirty="0"/>
          </a:p>
          <a:p>
            <a:r>
              <a:rPr lang="en-US" dirty="0"/>
              <a:t>Ensuring that the most popular bike stations contain the proper distribution of classic and electric bikes is important.  Stations popular for members should contain around 45% classic bikes, while stations popular for casuals should contain around 40% classic bikes.  Ensuring that electric bikes are always available is important as they generate more income, but it’s important not to exclude the classic bike users by making classic bikes too scarce.</a:t>
            </a:r>
          </a:p>
        </p:txBody>
      </p:sp>
    </p:spTree>
    <p:extLst>
      <p:ext uri="{BB962C8B-B14F-4D97-AF65-F5344CB8AC3E}">
        <p14:creationId xmlns:p14="http://schemas.microsoft.com/office/powerpoint/2010/main" val="365243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3EB9-85A4-E09A-0C36-A7DAB9D9FF98}"/>
              </a:ext>
            </a:extLst>
          </p:cNvPr>
          <p:cNvSpPr>
            <a:spLocks noGrp="1"/>
          </p:cNvSpPr>
          <p:nvPr>
            <p:ph type="title"/>
          </p:nvPr>
        </p:nvSpPr>
        <p:spPr>
          <a:xfrm>
            <a:off x="838200" y="289624"/>
            <a:ext cx="10515600" cy="1325563"/>
          </a:xfrm>
        </p:spPr>
        <p:txBody>
          <a:bodyPr/>
          <a:lstStyle/>
          <a:p>
            <a:pPr algn="ctr"/>
            <a:r>
              <a:rPr lang="en-US" u="sng" dirty="0"/>
              <a:t>Appendix</a:t>
            </a:r>
          </a:p>
        </p:txBody>
      </p:sp>
      <p:sp>
        <p:nvSpPr>
          <p:cNvPr id="3" name="Content Placeholder 2">
            <a:extLst>
              <a:ext uri="{FF2B5EF4-FFF2-40B4-BE49-F238E27FC236}">
                <a16:creationId xmlns:a16="http://schemas.microsoft.com/office/drawing/2014/main" id="{EFBBD5EE-844A-3A55-C742-EF3273D59D61}"/>
              </a:ext>
            </a:extLst>
          </p:cNvPr>
          <p:cNvSpPr>
            <a:spLocks noGrp="1"/>
          </p:cNvSpPr>
          <p:nvPr>
            <p:ph idx="1"/>
          </p:nvPr>
        </p:nvSpPr>
        <p:spPr>
          <a:xfrm>
            <a:off x="838200" y="1914737"/>
            <a:ext cx="6327710" cy="4351338"/>
          </a:xfrm>
        </p:spPr>
        <p:txBody>
          <a:bodyPr/>
          <a:lstStyle/>
          <a:p>
            <a:pPr marL="0" indent="0">
              <a:buNone/>
            </a:pPr>
            <a:r>
              <a:rPr lang="en-US" dirty="0"/>
              <a:t>Data License Agreement: </a:t>
            </a:r>
            <a:r>
              <a:rPr lang="en-US" dirty="0">
                <a:hlinkClick r:id="rId2"/>
              </a:rPr>
              <a:t>https://ride.divvybikes.com/data-license-agreement</a:t>
            </a:r>
            <a:endParaRPr lang="en-US" dirty="0"/>
          </a:p>
          <a:p>
            <a:pPr marL="0" indent="0">
              <a:buNone/>
            </a:pPr>
            <a:endParaRPr lang="en-US" dirty="0"/>
          </a:p>
          <a:p>
            <a:pPr marL="0" indent="0">
              <a:buNone/>
            </a:pPr>
            <a:r>
              <a:rPr lang="en-US" dirty="0"/>
              <a:t>Divvy Pricing Model: </a:t>
            </a:r>
            <a:r>
              <a:rPr lang="en-US" dirty="0">
                <a:hlinkClick r:id="rId3"/>
              </a:rPr>
              <a:t>https://divvybikes.com/pricing</a:t>
            </a:r>
            <a:endParaRPr lang="en-US" dirty="0"/>
          </a:p>
        </p:txBody>
      </p:sp>
      <p:pic>
        <p:nvPicPr>
          <p:cNvPr id="5" name="Picture 4" descr="A row of blue bicycles&#10;&#10;Description automatically generated">
            <a:extLst>
              <a:ext uri="{FF2B5EF4-FFF2-40B4-BE49-F238E27FC236}">
                <a16:creationId xmlns:a16="http://schemas.microsoft.com/office/drawing/2014/main" id="{32B255B3-D858-2150-6300-BEB496D3A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604" y="1692340"/>
            <a:ext cx="4631093" cy="3473320"/>
          </a:xfrm>
          <a:prstGeom prst="rect">
            <a:avLst/>
          </a:prstGeom>
        </p:spPr>
      </p:pic>
    </p:spTree>
    <p:extLst>
      <p:ext uri="{BB962C8B-B14F-4D97-AF65-F5344CB8AC3E}">
        <p14:creationId xmlns:p14="http://schemas.microsoft.com/office/powerpoint/2010/main" val="11312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48DE-5D5D-B475-A2EA-58912EE2E2E3}"/>
              </a:ext>
            </a:extLst>
          </p:cNvPr>
          <p:cNvSpPr>
            <a:spLocks noGrp="1"/>
          </p:cNvSpPr>
          <p:nvPr>
            <p:ph type="title"/>
          </p:nvPr>
        </p:nvSpPr>
        <p:spPr>
          <a:xfrm>
            <a:off x="0" y="563037"/>
            <a:ext cx="8610600" cy="1293028"/>
          </a:xfrm>
        </p:spPr>
        <p:txBody>
          <a:bodyPr/>
          <a:lstStyle/>
          <a:p>
            <a:r>
              <a:rPr lang="en-US" u="sng" dirty="0"/>
              <a:t>Table of Contents</a:t>
            </a:r>
          </a:p>
        </p:txBody>
      </p:sp>
      <p:sp>
        <p:nvSpPr>
          <p:cNvPr id="3" name="TextBox 2">
            <a:extLst>
              <a:ext uri="{FF2B5EF4-FFF2-40B4-BE49-F238E27FC236}">
                <a16:creationId xmlns:a16="http://schemas.microsoft.com/office/drawing/2014/main" id="{482AC92A-B4EA-E986-F309-F1956DD7D7E6}"/>
              </a:ext>
            </a:extLst>
          </p:cNvPr>
          <p:cNvSpPr txBox="1"/>
          <p:nvPr/>
        </p:nvSpPr>
        <p:spPr>
          <a:xfrm>
            <a:off x="922789" y="1535185"/>
            <a:ext cx="4152550" cy="3970318"/>
          </a:xfrm>
          <a:prstGeom prst="rect">
            <a:avLst/>
          </a:prstGeom>
          <a:noFill/>
        </p:spPr>
        <p:txBody>
          <a:bodyPr wrap="square" rtlCol="0">
            <a:spAutoFit/>
          </a:bodyPr>
          <a:lstStyle/>
          <a:p>
            <a:r>
              <a:rPr lang="en-US" sz="2800" dirty="0"/>
              <a:t>01</a:t>
            </a:r>
            <a:r>
              <a:rPr lang="en-US" dirty="0"/>
              <a:t> Title Page</a:t>
            </a:r>
          </a:p>
          <a:p>
            <a:endParaRPr lang="en-US" sz="2800" dirty="0"/>
          </a:p>
          <a:p>
            <a:r>
              <a:rPr lang="en-US" sz="2800" dirty="0"/>
              <a:t>02 </a:t>
            </a:r>
            <a:r>
              <a:rPr lang="en-US" dirty="0"/>
              <a:t>Table of Contents</a:t>
            </a:r>
          </a:p>
          <a:p>
            <a:endParaRPr lang="en-US" sz="2800" dirty="0"/>
          </a:p>
          <a:p>
            <a:r>
              <a:rPr lang="en-US" sz="2800" dirty="0"/>
              <a:t>03 </a:t>
            </a:r>
            <a:r>
              <a:rPr lang="en-US" dirty="0"/>
              <a:t>About Cyclistic</a:t>
            </a:r>
          </a:p>
          <a:p>
            <a:r>
              <a:rPr lang="en-US" sz="2800" dirty="0"/>
              <a:t> </a:t>
            </a:r>
          </a:p>
          <a:p>
            <a:r>
              <a:rPr lang="en-US" sz="2800" dirty="0"/>
              <a:t>04</a:t>
            </a:r>
            <a:r>
              <a:rPr lang="en-US" dirty="0"/>
              <a:t> Cyclistic Pricing Model</a:t>
            </a:r>
          </a:p>
          <a:p>
            <a:r>
              <a:rPr lang="en-US" sz="2800" dirty="0"/>
              <a:t> </a:t>
            </a:r>
          </a:p>
          <a:p>
            <a:r>
              <a:rPr lang="en-US" sz="2800" dirty="0"/>
              <a:t>05</a:t>
            </a:r>
            <a:r>
              <a:rPr lang="en-US" dirty="0"/>
              <a:t> Goals of the Data Study</a:t>
            </a:r>
          </a:p>
        </p:txBody>
      </p:sp>
      <p:sp>
        <p:nvSpPr>
          <p:cNvPr id="4" name="TextBox 3">
            <a:extLst>
              <a:ext uri="{FF2B5EF4-FFF2-40B4-BE49-F238E27FC236}">
                <a16:creationId xmlns:a16="http://schemas.microsoft.com/office/drawing/2014/main" id="{A9DAA49B-9192-B155-53FA-0A6318CDBADA}"/>
              </a:ext>
            </a:extLst>
          </p:cNvPr>
          <p:cNvSpPr txBox="1"/>
          <p:nvPr/>
        </p:nvSpPr>
        <p:spPr>
          <a:xfrm>
            <a:off x="6191075" y="1535185"/>
            <a:ext cx="4966283" cy="3970318"/>
          </a:xfrm>
          <a:prstGeom prst="rect">
            <a:avLst/>
          </a:prstGeom>
          <a:noFill/>
        </p:spPr>
        <p:txBody>
          <a:bodyPr wrap="square" rtlCol="0">
            <a:spAutoFit/>
          </a:bodyPr>
          <a:lstStyle/>
          <a:p>
            <a:r>
              <a:rPr lang="en-US" sz="2800" dirty="0"/>
              <a:t>06</a:t>
            </a:r>
            <a:r>
              <a:rPr lang="en-US" dirty="0"/>
              <a:t> Data Limitations</a:t>
            </a:r>
          </a:p>
          <a:p>
            <a:r>
              <a:rPr lang="en-US" sz="2800" dirty="0"/>
              <a:t> </a:t>
            </a:r>
          </a:p>
          <a:p>
            <a:r>
              <a:rPr lang="en-US" sz="2800" dirty="0"/>
              <a:t>07-12</a:t>
            </a:r>
            <a:r>
              <a:rPr lang="en-US" dirty="0"/>
              <a:t> Casuals vs Members Visualizations</a:t>
            </a:r>
          </a:p>
          <a:p>
            <a:r>
              <a:rPr lang="en-US" sz="2800" dirty="0"/>
              <a:t> </a:t>
            </a:r>
          </a:p>
          <a:p>
            <a:r>
              <a:rPr lang="en-US" sz="2800" dirty="0"/>
              <a:t>13-15</a:t>
            </a:r>
            <a:r>
              <a:rPr lang="en-US" dirty="0"/>
              <a:t> Station Popularity</a:t>
            </a:r>
          </a:p>
          <a:p>
            <a:r>
              <a:rPr lang="en-US" sz="2800" dirty="0"/>
              <a:t> </a:t>
            </a:r>
          </a:p>
          <a:p>
            <a:r>
              <a:rPr lang="en-US" sz="2800" dirty="0"/>
              <a:t>16-18</a:t>
            </a:r>
            <a:r>
              <a:rPr lang="en-US" dirty="0"/>
              <a:t> Conclusions </a:t>
            </a:r>
          </a:p>
          <a:p>
            <a:r>
              <a:rPr lang="en-US" sz="2800" dirty="0"/>
              <a:t> </a:t>
            </a:r>
          </a:p>
          <a:p>
            <a:r>
              <a:rPr lang="en-US" sz="2800" dirty="0"/>
              <a:t>19</a:t>
            </a:r>
            <a:r>
              <a:rPr lang="en-US" dirty="0"/>
              <a:t> Appendix</a:t>
            </a:r>
          </a:p>
        </p:txBody>
      </p:sp>
    </p:spTree>
    <p:extLst>
      <p:ext uri="{BB962C8B-B14F-4D97-AF65-F5344CB8AC3E}">
        <p14:creationId xmlns:p14="http://schemas.microsoft.com/office/powerpoint/2010/main" val="132312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2BC8-1E6B-8B23-C07D-3DD787E3FD17}"/>
              </a:ext>
            </a:extLst>
          </p:cNvPr>
          <p:cNvSpPr>
            <a:spLocks noGrp="1"/>
          </p:cNvSpPr>
          <p:nvPr>
            <p:ph type="title"/>
          </p:nvPr>
        </p:nvSpPr>
        <p:spPr>
          <a:xfrm>
            <a:off x="2039923" y="755984"/>
            <a:ext cx="8610600" cy="1293028"/>
          </a:xfrm>
        </p:spPr>
        <p:txBody>
          <a:bodyPr/>
          <a:lstStyle/>
          <a:p>
            <a:pPr algn="ctr"/>
            <a:r>
              <a:rPr lang="en-US" u="sng" dirty="0"/>
              <a:t>About Cyclistic</a:t>
            </a:r>
          </a:p>
        </p:txBody>
      </p:sp>
      <p:sp>
        <p:nvSpPr>
          <p:cNvPr id="3" name="Content Placeholder 2">
            <a:extLst>
              <a:ext uri="{FF2B5EF4-FFF2-40B4-BE49-F238E27FC236}">
                <a16:creationId xmlns:a16="http://schemas.microsoft.com/office/drawing/2014/main" id="{5973F412-3F67-54E5-EB8C-657A7123FF19}"/>
              </a:ext>
            </a:extLst>
          </p:cNvPr>
          <p:cNvSpPr>
            <a:spLocks noGrp="1"/>
          </p:cNvSpPr>
          <p:nvPr>
            <p:ph idx="1"/>
          </p:nvPr>
        </p:nvSpPr>
        <p:spPr/>
        <p:txBody>
          <a:bodyPr/>
          <a:lstStyle/>
          <a:p>
            <a:r>
              <a:rPr lang="en-US" dirty="0"/>
              <a:t>Cyclistic is a fictional company based off the Chicago based bike-sharing company Divvy bikes.</a:t>
            </a:r>
          </a:p>
          <a:p>
            <a:pPr marL="0" indent="0">
              <a:buNone/>
            </a:pPr>
            <a:endParaRPr lang="en-US" dirty="0"/>
          </a:p>
          <a:p>
            <a:r>
              <a:rPr lang="en-US" dirty="0"/>
              <a:t>Cyclistic has 5,824 scattered throughout 692 bike stations in Chicago. These bikes can be unlocked and returned at any other station.</a:t>
            </a:r>
          </a:p>
          <a:p>
            <a:pPr marL="0" indent="0">
              <a:buNone/>
            </a:pPr>
            <a:endParaRPr lang="en-US" dirty="0"/>
          </a:p>
          <a:p>
            <a:r>
              <a:rPr lang="en-US" dirty="0"/>
              <a:t>There are two types of Cyclistic users: casuals and members.  Casuals are bikers that buy 1 ride/full day passes and members have annual passes.</a:t>
            </a:r>
          </a:p>
        </p:txBody>
      </p:sp>
    </p:spTree>
    <p:extLst>
      <p:ext uri="{BB962C8B-B14F-4D97-AF65-F5344CB8AC3E}">
        <p14:creationId xmlns:p14="http://schemas.microsoft.com/office/powerpoint/2010/main" val="5029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6510-208B-C566-406E-9512D086B85F}"/>
              </a:ext>
            </a:extLst>
          </p:cNvPr>
          <p:cNvSpPr>
            <a:spLocks noGrp="1"/>
          </p:cNvSpPr>
          <p:nvPr>
            <p:ph type="title"/>
          </p:nvPr>
        </p:nvSpPr>
        <p:spPr>
          <a:xfrm>
            <a:off x="838200" y="207654"/>
            <a:ext cx="10515600" cy="1325563"/>
          </a:xfrm>
        </p:spPr>
        <p:txBody>
          <a:bodyPr/>
          <a:lstStyle/>
          <a:p>
            <a:pPr algn="ctr"/>
            <a:r>
              <a:rPr lang="en-US" u="sng" dirty="0"/>
              <a:t>Cyclistic Pricing Model</a:t>
            </a:r>
          </a:p>
        </p:txBody>
      </p:sp>
      <p:graphicFrame>
        <p:nvGraphicFramePr>
          <p:cNvPr id="5" name="Table 5">
            <a:extLst>
              <a:ext uri="{FF2B5EF4-FFF2-40B4-BE49-F238E27FC236}">
                <a16:creationId xmlns:a16="http://schemas.microsoft.com/office/drawing/2014/main" id="{6FA4CD91-D84F-F6BA-6E41-8BD68464A7D3}"/>
              </a:ext>
            </a:extLst>
          </p:cNvPr>
          <p:cNvGraphicFramePr>
            <a:graphicFrameLocks noGrp="1"/>
          </p:cNvGraphicFramePr>
          <p:nvPr>
            <p:ph idx="1"/>
            <p:extLst>
              <p:ext uri="{D42A27DB-BD31-4B8C-83A1-F6EECF244321}">
                <p14:modId xmlns:p14="http://schemas.microsoft.com/office/powerpoint/2010/main" val="1690870122"/>
              </p:ext>
            </p:extLst>
          </p:nvPr>
        </p:nvGraphicFramePr>
        <p:xfrm>
          <a:off x="838200" y="1934682"/>
          <a:ext cx="10515600" cy="19202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276329092"/>
                    </a:ext>
                  </a:extLst>
                </a:gridCol>
                <a:gridCol w="2628900">
                  <a:extLst>
                    <a:ext uri="{9D8B030D-6E8A-4147-A177-3AD203B41FA5}">
                      <a16:colId xmlns:a16="http://schemas.microsoft.com/office/drawing/2014/main" val="200595699"/>
                    </a:ext>
                  </a:extLst>
                </a:gridCol>
                <a:gridCol w="2628900">
                  <a:extLst>
                    <a:ext uri="{9D8B030D-6E8A-4147-A177-3AD203B41FA5}">
                      <a16:colId xmlns:a16="http://schemas.microsoft.com/office/drawing/2014/main" val="2837396170"/>
                    </a:ext>
                  </a:extLst>
                </a:gridCol>
                <a:gridCol w="2628900">
                  <a:extLst>
                    <a:ext uri="{9D8B030D-6E8A-4147-A177-3AD203B41FA5}">
                      <a16:colId xmlns:a16="http://schemas.microsoft.com/office/drawing/2014/main" val="3465365999"/>
                    </a:ext>
                  </a:extLst>
                </a:gridCol>
              </a:tblGrid>
              <a:tr h="370840">
                <a:tc>
                  <a:txBody>
                    <a:bodyPr/>
                    <a:lstStyle/>
                    <a:p>
                      <a:pPr algn="ctr"/>
                      <a:r>
                        <a:rPr lang="en-US" dirty="0"/>
                        <a:t>Bike Type</a:t>
                      </a:r>
                    </a:p>
                  </a:txBody>
                  <a:tcPr/>
                </a:tc>
                <a:tc>
                  <a:txBody>
                    <a:bodyPr/>
                    <a:lstStyle/>
                    <a:p>
                      <a:pPr algn="ctr"/>
                      <a:r>
                        <a:rPr lang="en-US" dirty="0"/>
                        <a:t>Single Ride</a:t>
                      </a:r>
                    </a:p>
                    <a:p>
                      <a:pPr algn="ctr"/>
                      <a:r>
                        <a:rPr lang="en-US" dirty="0"/>
                        <a:t>$1 + x/min</a:t>
                      </a:r>
                    </a:p>
                  </a:txBody>
                  <a:tcPr/>
                </a:tc>
                <a:tc>
                  <a:txBody>
                    <a:bodyPr/>
                    <a:lstStyle/>
                    <a:p>
                      <a:pPr algn="ctr"/>
                      <a:r>
                        <a:rPr lang="en-US" dirty="0"/>
                        <a:t>Day Pass</a:t>
                      </a:r>
                    </a:p>
                    <a:p>
                      <a:pPr algn="ctr"/>
                      <a:r>
                        <a:rPr lang="en-US" dirty="0"/>
                        <a:t>$16.50/day</a:t>
                      </a:r>
                    </a:p>
                  </a:txBody>
                  <a:tcPr/>
                </a:tc>
                <a:tc>
                  <a:txBody>
                    <a:bodyPr/>
                    <a:lstStyle/>
                    <a:p>
                      <a:pPr algn="ctr"/>
                      <a:r>
                        <a:rPr lang="en-US" dirty="0"/>
                        <a:t>Annual Pass</a:t>
                      </a:r>
                    </a:p>
                    <a:p>
                      <a:pPr algn="ctr"/>
                      <a:r>
                        <a:rPr lang="en-US" dirty="0"/>
                        <a:t>$130.90/year</a:t>
                      </a:r>
                    </a:p>
                  </a:txBody>
                  <a:tcPr/>
                </a:tc>
                <a:extLst>
                  <a:ext uri="{0D108BD9-81ED-4DB2-BD59-A6C34878D82A}">
                    <a16:rowId xmlns:a16="http://schemas.microsoft.com/office/drawing/2014/main" val="2272048568"/>
                  </a:ext>
                </a:extLst>
              </a:tr>
              <a:tr h="352996">
                <a:tc>
                  <a:txBody>
                    <a:bodyPr/>
                    <a:lstStyle/>
                    <a:p>
                      <a:pPr algn="ctr"/>
                      <a:r>
                        <a:rPr lang="en-US" dirty="0"/>
                        <a:t>Classic Bike</a:t>
                      </a:r>
                    </a:p>
                  </a:txBody>
                  <a:tcPr/>
                </a:tc>
                <a:tc>
                  <a:txBody>
                    <a:bodyPr/>
                    <a:lstStyle/>
                    <a:p>
                      <a:pPr algn="ctr"/>
                      <a:r>
                        <a:rPr lang="en-US" dirty="0"/>
                        <a:t>$1 unlock + </a:t>
                      </a:r>
                    </a:p>
                    <a:p>
                      <a:pPr algn="ctr"/>
                      <a:r>
                        <a:rPr lang="en-US" dirty="0"/>
                        <a:t>$.17/min</a:t>
                      </a:r>
                    </a:p>
                  </a:txBody>
                  <a:tcPr/>
                </a:tc>
                <a:tc>
                  <a:txBody>
                    <a:bodyPr/>
                    <a:lstStyle/>
                    <a:p>
                      <a:pPr algn="ctr"/>
                      <a:r>
                        <a:rPr lang="en-US" dirty="0"/>
                        <a:t>3 hours free, then $.17/min</a:t>
                      </a:r>
                    </a:p>
                  </a:txBody>
                  <a:tcPr/>
                </a:tc>
                <a:tc>
                  <a:txBody>
                    <a:bodyPr/>
                    <a:lstStyle/>
                    <a:p>
                      <a:pPr algn="ctr"/>
                      <a:r>
                        <a:rPr lang="en-US" dirty="0"/>
                        <a:t>45 min free, then</a:t>
                      </a:r>
                    </a:p>
                    <a:p>
                      <a:pPr algn="ctr"/>
                      <a:r>
                        <a:rPr lang="en-US" dirty="0"/>
                        <a:t>$.17/min</a:t>
                      </a:r>
                    </a:p>
                  </a:txBody>
                  <a:tcPr/>
                </a:tc>
                <a:extLst>
                  <a:ext uri="{0D108BD9-81ED-4DB2-BD59-A6C34878D82A}">
                    <a16:rowId xmlns:a16="http://schemas.microsoft.com/office/drawing/2014/main" val="1172693680"/>
                  </a:ext>
                </a:extLst>
              </a:tr>
              <a:tr h="370840">
                <a:tc>
                  <a:txBody>
                    <a:bodyPr/>
                    <a:lstStyle/>
                    <a:p>
                      <a:pPr algn="ctr"/>
                      <a:r>
                        <a:rPr lang="en-US" dirty="0"/>
                        <a:t>Electric Bike</a:t>
                      </a:r>
                    </a:p>
                  </a:txBody>
                  <a:tcPr/>
                </a:tc>
                <a:tc>
                  <a:txBody>
                    <a:bodyPr/>
                    <a:lstStyle/>
                    <a:p>
                      <a:pPr algn="ctr"/>
                      <a:r>
                        <a:rPr lang="en-US" dirty="0"/>
                        <a:t>$1 unlock + </a:t>
                      </a:r>
                    </a:p>
                    <a:p>
                      <a:pPr algn="ctr"/>
                      <a:r>
                        <a:rPr lang="en-US" dirty="0"/>
                        <a:t>$.42/min</a:t>
                      </a:r>
                    </a:p>
                  </a:txBody>
                  <a:tcPr/>
                </a:tc>
                <a:tc>
                  <a:txBody>
                    <a:bodyPr/>
                    <a:lstStyle/>
                    <a:p>
                      <a:pPr algn="ctr"/>
                      <a:r>
                        <a:rPr lang="en-US" dirty="0"/>
                        <a:t>Free unlocks +</a:t>
                      </a:r>
                    </a:p>
                    <a:p>
                      <a:pPr algn="ctr"/>
                      <a:r>
                        <a:rPr lang="en-US" dirty="0"/>
                        <a:t>$.42/min</a:t>
                      </a:r>
                    </a:p>
                  </a:txBody>
                  <a:tcPr/>
                </a:tc>
                <a:tc>
                  <a:txBody>
                    <a:bodyPr/>
                    <a:lstStyle/>
                    <a:p>
                      <a:pPr algn="ctr"/>
                      <a:r>
                        <a:rPr lang="en-US" dirty="0"/>
                        <a:t>Free unlocks +</a:t>
                      </a:r>
                    </a:p>
                    <a:p>
                      <a:pPr algn="ctr"/>
                      <a:r>
                        <a:rPr lang="en-US" dirty="0"/>
                        <a:t>$.17/min</a:t>
                      </a:r>
                    </a:p>
                  </a:txBody>
                  <a:tcPr/>
                </a:tc>
                <a:extLst>
                  <a:ext uri="{0D108BD9-81ED-4DB2-BD59-A6C34878D82A}">
                    <a16:rowId xmlns:a16="http://schemas.microsoft.com/office/drawing/2014/main" val="1588907440"/>
                  </a:ext>
                </a:extLst>
              </a:tr>
            </a:tbl>
          </a:graphicData>
        </a:graphic>
      </p:graphicFrame>
      <p:sp>
        <p:nvSpPr>
          <p:cNvPr id="6" name="Double Bracket 5">
            <a:extLst>
              <a:ext uri="{FF2B5EF4-FFF2-40B4-BE49-F238E27FC236}">
                <a16:creationId xmlns:a16="http://schemas.microsoft.com/office/drawing/2014/main" id="{84CEBBA0-EDFA-25F1-1AF5-6DB6DE50CD86}"/>
              </a:ext>
            </a:extLst>
          </p:cNvPr>
          <p:cNvSpPr/>
          <p:nvPr/>
        </p:nvSpPr>
        <p:spPr>
          <a:xfrm>
            <a:off x="3464653" y="1459684"/>
            <a:ext cx="5209564" cy="41106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Double Bracket 6">
            <a:extLst>
              <a:ext uri="{FF2B5EF4-FFF2-40B4-BE49-F238E27FC236}">
                <a16:creationId xmlns:a16="http://schemas.microsoft.com/office/drawing/2014/main" id="{083D8E36-DB72-7FE3-BB2B-B765AE30C125}"/>
              </a:ext>
            </a:extLst>
          </p:cNvPr>
          <p:cNvSpPr/>
          <p:nvPr/>
        </p:nvSpPr>
        <p:spPr>
          <a:xfrm>
            <a:off x="8741328" y="1459684"/>
            <a:ext cx="2612472" cy="41106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43D03C3-4085-1782-675E-467F480395B5}"/>
              </a:ext>
            </a:extLst>
          </p:cNvPr>
          <p:cNvSpPr txBox="1"/>
          <p:nvPr/>
        </p:nvSpPr>
        <p:spPr>
          <a:xfrm>
            <a:off x="3450673" y="1459684"/>
            <a:ext cx="5223543" cy="461665"/>
          </a:xfrm>
          <a:prstGeom prst="rect">
            <a:avLst/>
          </a:prstGeom>
          <a:noFill/>
        </p:spPr>
        <p:txBody>
          <a:bodyPr wrap="square" rtlCol="0">
            <a:spAutoFit/>
          </a:bodyPr>
          <a:lstStyle/>
          <a:p>
            <a:pPr algn="ctr"/>
            <a:r>
              <a:rPr lang="en-US" sz="2400" b="1" dirty="0"/>
              <a:t>Casual Riders</a:t>
            </a:r>
          </a:p>
        </p:txBody>
      </p:sp>
      <p:sp>
        <p:nvSpPr>
          <p:cNvPr id="9" name="TextBox 8">
            <a:extLst>
              <a:ext uri="{FF2B5EF4-FFF2-40B4-BE49-F238E27FC236}">
                <a16:creationId xmlns:a16="http://schemas.microsoft.com/office/drawing/2014/main" id="{8A9D1FAA-8E72-EC43-8423-AD54DF318A6F}"/>
              </a:ext>
            </a:extLst>
          </p:cNvPr>
          <p:cNvSpPr txBox="1"/>
          <p:nvPr/>
        </p:nvSpPr>
        <p:spPr>
          <a:xfrm>
            <a:off x="8741327" y="1459684"/>
            <a:ext cx="2612472" cy="461665"/>
          </a:xfrm>
          <a:prstGeom prst="rect">
            <a:avLst/>
          </a:prstGeom>
          <a:noFill/>
        </p:spPr>
        <p:txBody>
          <a:bodyPr wrap="square" rtlCol="0">
            <a:spAutoFit/>
          </a:bodyPr>
          <a:lstStyle/>
          <a:p>
            <a:pPr algn="ctr"/>
            <a:r>
              <a:rPr lang="en-US" sz="2400" b="1" dirty="0"/>
              <a:t>Members</a:t>
            </a:r>
          </a:p>
        </p:txBody>
      </p:sp>
      <p:sp>
        <p:nvSpPr>
          <p:cNvPr id="11" name="TextBox 10">
            <a:extLst>
              <a:ext uri="{FF2B5EF4-FFF2-40B4-BE49-F238E27FC236}">
                <a16:creationId xmlns:a16="http://schemas.microsoft.com/office/drawing/2014/main" id="{848D8E9D-C536-E348-A3A9-6E0FDC1DB17F}"/>
              </a:ext>
            </a:extLst>
          </p:cNvPr>
          <p:cNvSpPr txBox="1"/>
          <p:nvPr/>
        </p:nvSpPr>
        <p:spPr>
          <a:xfrm>
            <a:off x="838200" y="4110093"/>
            <a:ext cx="10629550" cy="1846659"/>
          </a:xfrm>
          <a:prstGeom prst="rect">
            <a:avLst/>
          </a:prstGeom>
          <a:noFill/>
        </p:spPr>
        <p:txBody>
          <a:bodyPr wrap="square" rtlCol="0">
            <a:spAutoFit/>
          </a:bodyPr>
          <a:lstStyle/>
          <a:p>
            <a:r>
              <a:rPr lang="en-US" sz="2400" b="1" u="sng" dirty="0"/>
              <a:t>Consumer Benefits</a:t>
            </a:r>
          </a:p>
          <a:p>
            <a:pPr marL="285750" indent="-285750">
              <a:buFont typeface="Arial" panose="020B0604020202020204" pitchFamily="34" charset="0"/>
              <a:buChar char="•"/>
            </a:pPr>
            <a:r>
              <a:rPr lang="en-US" b="1" dirty="0"/>
              <a:t>Single Ride</a:t>
            </a:r>
            <a:r>
              <a:rPr lang="en-US" dirty="0"/>
              <a:t>: Great for short trips (&lt;1.5 hours) on classic bike, and electric bike.</a:t>
            </a:r>
          </a:p>
          <a:p>
            <a:pPr marL="285750" indent="-285750">
              <a:buFont typeface="Arial" panose="020B0604020202020204" pitchFamily="34" charset="0"/>
              <a:buChar char="•"/>
            </a:pPr>
            <a:r>
              <a:rPr lang="en-US" b="1" dirty="0"/>
              <a:t>Day Pass</a:t>
            </a:r>
            <a:r>
              <a:rPr lang="en-US" dirty="0"/>
              <a:t>: Only beneficial if using classic bike for &gt;1.5 hours. If only using an electric bike, single ride passes are better unless making absurd number of rides (17+).</a:t>
            </a:r>
          </a:p>
          <a:p>
            <a:pPr marL="285750" indent="-285750">
              <a:buFont typeface="Arial" panose="020B0604020202020204" pitchFamily="34" charset="0"/>
              <a:buChar char="•"/>
            </a:pPr>
            <a:r>
              <a:rPr lang="en-US" b="1" dirty="0"/>
              <a:t>Annual Pass</a:t>
            </a:r>
            <a:r>
              <a:rPr lang="en-US" dirty="0"/>
              <a:t>: Amazing value for short daily use of classic bike.  Great discount on electric bike which breaks even with single ride price around 9-10 hours of use(for the year).</a:t>
            </a:r>
          </a:p>
        </p:txBody>
      </p:sp>
    </p:spTree>
    <p:extLst>
      <p:ext uri="{BB962C8B-B14F-4D97-AF65-F5344CB8AC3E}">
        <p14:creationId xmlns:p14="http://schemas.microsoft.com/office/powerpoint/2010/main" val="390531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4795-483D-2EC8-353D-517F370F69B6}"/>
              </a:ext>
            </a:extLst>
          </p:cNvPr>
          <p:cNvSpPr>
            <a:spLocks noGrp="1"/>
          </p:cNvSpPr>
          <p:nvPr>
            <p:ph type="title"/>
          </p:nvPr>
        </p:nvSpPr>
        <p:spPr>
          <a:xfrm>
            <a:off x="1570139" y="714039"/>
            <a:ext cx="8610600" cy="1293028"/>
          </a:xfrm>
        </p:spPr>
        <p:txBody>
          <a:bodyPr/>
          <a:lstStyle/>
          <a:p>
            <a:pPr algn="ctr"/>
            <a:r>
              <a:rPr lang="en-US" u="sng" dirty="0"/>
              <a:t>Goals of the Data Study</a:t>
            </a:r>
          </a:p>
        </p:txBody>
      </p:sp>
      <p:sp>
        <p:nvSpPr>
          <p:cNvPr id="3" name="Content Placeholder 2">
            <a:extLst>
              <a:ext uri="{FF2B5EF4-FFF2-40B4-BE49-F238E27FC236}">
                <a16:creationId xmlns:a16="http://schemas.microsoft.com/office/drawing/2014/main" id="{4221B6AF-8DBF-03AF-0CBC-E4293847CB20}"/>
              </a:ext>
            </a:extLst>
          </p:cNvPr>
          <p:cNvSpPr>
            <a:spLocks noGrp="1"/>
          </p:cNvSpPr>
          <p:nvPr>
            <p:ph idx="1"/>
          </p:nvPr>
        </p:nvSpPr>
        <p:spPr/>
        <p:txBody>
          <a:bodyPr>
            <a:normAutofit/>
          </a:bodyPr>
          <a:lstStyle/>
          <a:p>
            <a:r>
              <a:rPr lang="en-US" dirty="0"/>
              <a:t>Moreno believes that maximizing the number of annual members will be the key to future growth.  She notes that casual riders are already aware of the membership program.</a:t>
            </a:r>
          </a:p>
          <a:p>
            <a:endParaRPr lang="en-US" dirty="0"/>
          </a:p>
          <a:p>
            <a:r>
              <a:rPr lang="en-US" dirty="0"/>
              <a:t>The Cyclistic marketing team led by Lily Moreno is aiming to convert casual riders to members. </a:t>
            </a:r>
          </a:p>
          <a:p>
            <a:endParaRPr lang="en-US" dirty="0"/>
          </a:p>
          <a:p>
            <a:r>
              <a:rPr lang="en-US" dirty="0"/>
              <a:t>Analyzing the past 12 months of data should help us discover how casual bikers and members differ in their bike usage.</a:t>
            </a:r>
          </a:p>
        </p:txBody>
      </p:sp>
    </p:spTree>
    <p:extLst>
      <p:ext uri="{BB962C8B-B14F-4D97-AF65-F5344CB8AC3E}">
        <p14:creationId xmlns:p14="http://schemas.microsoft.com/office/powerpoint/2010/main" val="134789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057C-EC5D-A978-FE33-98251E1F96DB}"/>
              </a:ext>
            </a:extLst>
          </p:cNvPr>
          <p:cNvSpPr>
            <a:spLocks noGrp="1"/>
          </p:cNvSpPr>
          <p:nvPr>
            <p:ph type="title"/>
          </p:nvPr>
        </p:nvSpPr>
        <p:spPr>
          <a:xfrm>
            <a:off x="1561751" y="639315"/>
            <a:ext cx="8610600" cy="1293028"/>
          </a:xfrm>
        </p:spPr>
        <p:txBody>
          <a:bodyPr/>
          <a:lstStyle/>
          <a:p>
            <a:pPr algn="ctr"/>
            <a:r>
              <a:rPr lang="en-US" u="sng" dirty="0"/>
              <a:t>Data Limitations</a:t>
            </a:r>
          </a:p>
        </p:txBody>
      </p:sp>
      <p:sp>
        <p:nvSpPr>
          <p:cNvPr id="3" name="Content Placeholder 2">
            <a:extLst>
              <a:ext uri="{FF2B5EF4-FFF2-40B4-BE49-F238E27FC236}">
                <a16:creationId xmlns:a16="http://schemas.microsoft.com/office/drawing/2014/main" id="{0EA364A3-1392-B082-8B2D-80F347B5EF23}"/>
              </a:ext>
            </a:extLst>
          </p:cNvPr>
          <p:cNvSpPr>
            <a:spLocks noGrp="1"/>
          </p:cNvSpPr>
          <p:nvPr>
            <p:ph idx="1"/>
          </p:nvPr>
        </p:nvSpPr>
        <p:spPr/>
        <p:txBody>
          <a:bodyPr>
            <a:normAutofit/>
          </a:bodyPr>
          <a:lstStyle/>
          <a:p>
            <a:r>
              <a:rPr lang="en-US" dirty="0"/>
              <a:t>There is no distinction in the data for casual bikers that purchase a single ride pass vs a day pass. </a:t>
            </a:r>
          </a:p>
          <a:p>
            <a:pPr marL="0" indent="0">
              <a:buNone/>
            </a:pPr>
            <a:endParaRPr lang="en-US" dirty="0"/>
          </a:p>
          <a:p>
            <a:r>
              <a:rPr lang="en-US" dirty="0"/>
              <a:t>Many data points are missing the start and end stations.</a:t>
            </a:r>
          </a:p>
          <a:p>
            <a:endParaRPr lang="en-US" dirty="0"/>
          </a:p>
          <a:p>
            <a:r>
              <a:rPr lang="en-US" dirty="0"/>
              <a:t>For bike type, the category “docked_bike” is seemingly incomplete.  This bike type isn’t found on Divvy’s pricing model so this bike type will be ignored.</a:t>
            </a:r>
          </a:p>
        </p:txBody>
      </p:sp>
    </p:spTree>
    <p:extLst>
      <p:ext uri="{BB962C8B-B14F-4D97-AF65-F5344CB8AC3E}">
        <p14:creationId xmlns:p14="http://schemas.microsoft.com/office/powerpoint/2010/main" val="322908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bar chart&#10;&#10;Description automatically generated with medium confidence">
            <a:extLst>
              <a:ext uri="{FF2B5EF4-FFF2-40B4-BE49-F238E27FC236}">
                <a16:creationId xmlns:a16="http://schemas.microsoft.com/office/drawing/2014/main" id="{CD876126-7432-AC44-132B-82630FA7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181" y="1074194"/>
            <a:ext cx="5448359" cy="4480157"/>
          </a:xfrm>
          <a:prstGeom prst="rect">
            <a:avLst/>
          </a:prstGeom>
        </p:spPr>
      </p:pic>
      <p:pic>
        <p:nvPicPr>
          <p:cNvPr id="8" name="Picture 7" descr="A graph of a bar chart">
            <a:extLst>
              <a:ext uri="{FF2B5EF4-FFF2-40B4-BE49-F238E27FC236}">
                <a16:creationId xmlns:a16="http://schemas.microsoft.com/office/drawing/2014/main" id="{693783F1-1099-6BBE-ED3D-EED68B214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60" y="1076283"/>
            <a:ext cx="5448359" cy="4478068"/>
          </a:xfrm>
          <a:prstGeom prst="rect">
            <a:avLst/>
          </a:prstGeom>
        </p:spPr>
      </p:pic>
      <p:sp>
        <p:nvSpPr>
          <p:cNvPr id="10" name="TextBox 9">
            <a:extLst>
              <a:ext uri="{FF2B5EF4-FFF2-40B4-BE49-F238E27FC236}">
                <a16:creationId xmlns:a16="http://schemas.microsoft.com/office/drawing/2014/main" id="{27BC56BE-47A4-15EE-B767-8BAFAF45F82B}"/>
              </a:ext>
            </a:extLst>
          </p:cNvPr>
          <p:cNvSpPr txBox="1"/>
          <p:nvPr/>
        </p:nvSpPr>
        <p:spPr>
          <a:xfrm>
            <a:off x="1545336" y="448056"/>
            <a:ext cx="8833104" cy="523220"/>
          </a:xfrm>
          <a:prstGeom prst="rect">
            <a:avLst/>
          </a:prstGeom>
          <a:noFill/>
        </p:spPr>
        <p:txBody>
          <a:bodyPr wrap="square" rtlCol="0">
            <a:spAutoFit/>
          </a:bodyPr>
          <a:lstStyle/>
          <a:p>
            <a:pPr algn="ctr"/>
            <a:r>
              <a:rPr lang="en-US" sz="2800" u="sng" dirty="0"/>
              <a:t>Casual vs Members: One Year of Data</a:t>
            </a:r>
          </a:p>
        </p:txBody>
      </p:sp>
      <p:sp>
        <p:nvSpPr>
          <p:cNvPr id="11" name="TextBox 10">
            <a:extLst>
              <a:ext uri="{FF2B5EF4-FFF2-40B4-BE49-F238E27FC236}">
                <a16:creationId xmlns:a16="http://schemas.microsoft.com/office/drawing/2014/main" id="{3E8238E1-ECAC-C0E7-95ED-F20B6B0A442A}"/>
              </a:ext>
            </a:extLst>
          </p:cNvPr>
          <p:cNvSpPr txBox="1"/>
          <p:nvPr/>
        </p:nvSpPr>
        <p:spPr>
          <a:xfrm>
            <a:off x="740664" y="5763613"/>
            <a:ext cx="10287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While members make up 61.2% of bike rides, they only make up 53.7% of total minutes rode</a:t>
            </a:r>
          </a:p>
          <a:p>
            <a:pPr marL="285750" indent="-285750">
              <a:buFont typeface="Arial" panose="020B0604020202020204" pitchFamily="34" charset="0"/>
              <a:buChar char="•"/>
            </a:pPr>
            <a:r>
              <a:rPr lang="en-US" dirty="0"/>
              <a:t>This concludes that casual bikers have a longer average bike ride</a:t>
            </a:r>
          </a:p>
        </p:txBody>
      </p:sp>
    </p:spTree>
    <p:extLst>
      <p:ext uri="{BB962C8B-B14F-4D97-AF65-F5344CB8AC3E}">
        <p14:creationId xmlns:p14="http://schemas.microsoft.com/office/powerpoint/2010/main" val="251667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F232A189-8B98-DF65-DC1E-88F204812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904" y="1163381"/>
            <a:ext cx="7880781" cy="4545257"/>
          </a:xfrm>
          <a:prstGeom prst="rect">
            <a:avLst/>
          </a:prstGeom>
        </p:spPr>
      </p:pic>
      <p:sp>
        <p:nvSpPr>
          <p:cNvPr id="4" name="TextBox 3">
            <a:extLst>
              <a:ext uri="{FF2B5EF4-FFF2-40B4-BE49-F238E27FC236}">
                <a16:creationId xmlns:a16="http://schemas.microsoft.com/office/drawing/2014/main" id="{A8CE8389-30DB-28C9-6EBC-19E640BA6C07}"/>
              </a:ext>
            </a:extLst>
          </p:cNvPr>
          <p:cNvSpPr txBox="1"/>
          <p:nvPr/>
        </p:nvSpPr>
        <p:spPr>
          <a:xfrm>
            <a:off x="1352550" y="413004"/>
            <a:ext cx="9486900" cy="523220"/>
          </a:xfrm>
          <a:prstGeom prst="rect">
            <a:avLst/>
          </a:prstGeom>
          <a:noFill/>
        </p:spPr>
        <p:txBody>
          <a:bodyPr wrap="square" rtlCol="0">
            <a:spAutoFit/>
          </a:bodyPr>
          <a:lstStyle/>
          <a:p>
            <a:pPr algn="ctr"/>
            <a:r>
              <a:rPr lang="en-US" sz="2800" u="sng" dirty="0"/>
              <a:t>Casual vs Members: Total Minutes Rode by Month</a:t>
            </a:r>
          </a:p>
        </p:txBody>
      </p:sp>
      <p:sp>
        <p:nvSpPr>
          <p:cNvPr id="5" name="TextBox 4">
            <a:extLst>
              <a:ext uri="{FF2B5EF4-FFF2-40B4-BE49-F238E27FC236}">
                <a16:creationId xmlns:a16="http://schemas.microsoft.com/office/drawing/2014/main" id="{59DBBAAD-F2AC-E581-70F3-E529B28FE9A1}"/>
              </a:ext>
            </a:extLst>
          </p:cNvPr>
          <p:cNvSpPr txBox="1"/>
          <p:nvPr/>
        </p:nvSpPr>
        <p:spPr>
          <a:xfrm>
            <a:off x="333934" y="2165109"/>
            <a:ext cx="346997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Casual bikers total ride times exceeds that of members during the summer.</a:t>
            </a:r>
          </a:p>
          <a:p>
            <a:endParaRPr lang="en-US" dirty="0"/>
          </a:p>
          <a:p>
            <a:pPr marL="285750" indent="-285750">
              <a:buFont typeface="Arial" panose="020B0604020202020204" pitchFamily="34" charset="0"/>
              <a:buChar char="•"/>
            </a:pPr>
            <a:r>
              <a:rPr lang="en-US" dirty="0"/>
              <a:t>Do casual bikers outnumber members during the summer or are they travelling further?</a:t>
            </a:r>
          </a:p>
        </p:txBody>
      </p:sp>
    </p:spTree>
    <p:extLst>
      <p:ext uri="{BB962C8B-B14F-4D97-AF65-F5344CB8AC3E}">
        <p14:creationId xmlns:p14="http://schemas.microsoft.com/office/powerpoint/2010/main" val="246420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FF77C47B-FDAF-180A-E041-4BF0C3B7D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487" y="1351386"/>
            <a:ext cx="7542453" cy="4450549"/>
          </a:xfrm>
          <a:prstGeom prst="rect">
            <a:avLst/>
          </a:prstGeom>
        </p:spPr>
      </p:pic>
      <p:sp>
        <p:nvSpPr>
          <p:cNvPr id="6" name="TextBox 5">
            <a:extLst>
              <a:ext uri="{FF2B5EF4-FFF2-40B4-BE49-F238E27FC236}">
                <a16:creationId xmlns:a16="http://schemas.microsoft.com/office/drawing/2014/main" id="{B9150575-2D3D-1DFF-20E0-F154BBE7618F}"/>
              </a:ext>
            </a:extLst>
          </p:cNvPr>
          <p:cNvSpPr txBox="1"/>
          <p:nvPr/>
        </p:nvSpPr>
        <p:spPr>
          <a:xfrm>
            <a:off x="2134947" y="402854"/>
            <a:ext cx="7922106" cy="523220"/>
          </a:xfrm>
          <a:prstGeom prst="rect">
            <a:avLst/>
          </a:prstGeom>
          <a:noFill/>
        </p:spPr>
        <p:txBody>
          <a:bodyPr wrap="square" rtlCol="0">
            <a:spAutoFit/>
          </a:bodyPr>
          <a:lstStyle/>
          <a:p>
            <a:pPr algn="ctr"/>
            <a:r>
              <a:rPr lang="en-US" sz="2800" u="sng" dirty="0"/>
              <a:t>Members Outnumber Casual Bikers</a:t>
            </a:r>
          </a:p>
        </p:txBody>
      </p:sp>
      <p:sp>
        <p:nvSpPr>
          <p:cNvPr id="7" name="TextBox 6">
            <a:extLst>
              <a:ext uri="{FF2B5EF4-FFF2-40B4-BE49-F238E27FC236}">
                <a16:creationId xmlns:a16="http://schemas.microsoft.com/office/drawing/2014/main" id="{21C1EA84-7814-3103-6286-CAA22390E678}"/>
              </a:ext>
            </a:extLst>
          </p:cNvPr>
          <p:cNvSpPr txBox="1"/>
          <p:nvPr/>
        </p:nvSpPr>
        <p:spPr>
          <a:xfrm>
            <a:off x="400742" y="1669221"/>
            <a:ext cx="331012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Members total more rides per month than casual bikers, but the totals are close during the summer.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summer season is significantly more popular for both types of bikers than other seasons.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People are less likely to use bikes during the cold Chicago winters.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87374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1100</TotalTime>
  <Words>1255</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Cyclistic Data Study</vt:lpstr>
      <vt:lpstr>Table of Contents</vt:lpstr>
      <vt:lpstr>About Cyclistic</vt:lpstr>
      <vt:lpstr>Cyclistic Pricing Model</vt:lpstr>
      <vt:lpstr>Goals of the Data Study</vt:lpstr>
      <vt:lpstr>Data Limitations</vt:lpstr>
      <vt:lpstr>PowerPoint Presentation</vt:lpstr>
      <vt:lpstr>PowerPoint Presentation</vt:lpstr>
      <vt:lpstr>PowerPoint Presentation</vt:lpstr>
      <vt:lpstr>PowerPoint Presentation</vt:lpstr>
      <vt:lpstr>PowerPoint Presentation</vt:lpstr>
      <vt:lpstr>PowerPoint Presentation</vt:lpstr>
      <vt:lpstr>MAPPING START STATIONS</vt:lpstr>
      <vt:lpstr>Mapping the End Locations</vt:lpstr>
      <vt:lpstr>Observing the Most Popular Stations</vt:lpstr>
      <vt:lpstr>Main Takeaways</vt:lpstr>
      <vt:lpstr>Converting Casual Bikers into Members</vt:lpstr>
      <vt:lpstr>General Suggestions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Cavanaugh</dc:creator>
  <cp:lastModifiedBy>Justin Cavanaugh</cp:lastModifiedBy>
  <cp:revision>1</cp:revision>
  <dcterms:created xsi:type="dcterms:W3CDTF">2023-08-09T21:57:50Z</dcterms:created>
  <dcterms:modified xsi:type="dcterms:W3CDTF">2023-08-18T21:19:48Z</dcterms:modified>
</cp:coreProperties>
</file>