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20"/>
  </p:notesMasterIdLst>
  <p:handoutMasterIdLst>
    <p:handoutMasterId r:id="rId21"/>
  </p:handoutMasterIdLst>
  <p:sldIdLst>
    <p:sldId id="619" r:id="rId3"/>
    <p:sldId id="642" r:id="rId4"/>
    <p:sldId id="630" r:id="rId5"/>
    <p:sldId id="638" r:id="rId6"/>
    <p:sldId id="646" r:id="rId7"/>
    <p:sldId id="645" r:id="rId8"/>
    <p:sldId id="650" r:id="rId9"/>
    <p:sldId id="651" r:id="rId10"/>
    <p:sldId id="631" r:id="rId11"/>
    <p:sldId id="648" r:id="rId12"/>
    <p:sldId id="641" r:id="rId13"/>
    <p:sldId id="633" r:id="rId14"/>
    <p:sldId id="639" r:id="rId15"/>
    <p:sldId id="634" r:id="rId16"/>
    <p:sldId id="635" r:id="rId17"/>
    <p:sldId id="628" r:id="rId18"/>
    <p:sldId id="626" r:id="rId19"/>
  </p:sldIdLst>
  <p:sldSz cx="9144000" cy="5143500" type="screen16x9"/>
  <p:notesSz cx="6858000" cy="9144000"/>
  <p:defaultTextStyle>
    <a:defPPr>
      <a:defRPr lang="es-ES"/>
    </a:defPPr>
    <a:lvl1pPr marL="0" algn="l" defTabSz="4571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1" algn="l" defTabSz="4571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4" algn="l" defTabSz="4571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4" algn="l" defTabSz="4571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86" algn="l" defTabSz="4571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87" algn="l" defTabSz="4571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81" algn="l" defTabSz="4571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80" algn="l" defTabSz="4571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80" algn="l" defTabSz="4571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  <p15:guide id="3" pos="2889">
          <p15:clr>
            <a:srgbClr val="A4A3A4"/>
          </p15:clr>
        </p15:guide>
        <p15:guide id="4" orient="horz">
          <p15:clr>
            <a:srgbClr val="A4A3A4"/>
          </p15:clr>
        </p15:guide>
        <p15:guide id="5" pos="5498">
          <p15:clr>
            <a:srgbClr val="A4A3A4"/>
          </p15:clr>
        </p15:guide>
        <p15:guide id="6" pos="1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 Yanez" initials="AY" lastIdx="2" clrIdx="0">
    <p:extLst>
      <p:ext uri="{19B8F6BF-5375-455C-9EA6-DF929625EA0E}">
        <p15:presenceInfo xmlns:p15="http://schemas.microsoft.com/office/powerpoint/2012/main" userId="S-1-5-21-38207951-1404200462-867389065-64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2D050"/>
    <a:srgbClr val="808000"/>
    <a:srgbClr val="003A1A"/>
    <a:srgbClr val="CCECFF"/>
    <a:srgbClr val="66CCFF"/>
    <a:srgbClr val="FF5050"/>
    <a:srgbClr val="FF6600"/>
    <a:srgbClr val="4C4C4C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Estilo claro 3 - Énfasis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2" autoAdjust="0"/>
    <p:restoredTop sz="92528" autoAdjust="0"/>
  </p:normalViewPr>
  <p:slideViewPr>
    <p:cSldViewPr snapToGrid="0" snapToObjects="1">
      <p:cViewPr varScale="1">
        <p:scale>
          <a:sx n="101" d="100"/>
          <a:sy n="101" d="100"/>
        </p:scale>
        <p:origin x="907" y="77"/>
      </p:cViewPr>
      <p:guideLst>
        <p:guide orient="horz" pos="3239"/>
        <p:guide pos="5759"/>
        <p:guide pos="2889"/>
        <p:guide orient="horz"/>
        <p:guide pos="5498"/>
        <p:guide pos="1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34"/>
    </p:cViewPr>
  </p:sorterViewPr>
  <p:notesViewPr>
    <p:cSldViewPr snapToGrid="0" snapToObjects="1" showGuides="1"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jandro.yanez\Desktop\Models\capta_octubre\MyData5_graph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jandro.yanez\Desktop\Models\capta_octubre\MyData5_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jandro.yanez\Desktop\Models\capta_octubre\MyData5_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jandro.yanez\Desktop\Models\capta_octubre\MyData5_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29857030943986"/>
          <c:y val="9.9528140547263666E-2"/>
          <c:w val="0.84890145580362975"/>
          <c:h val="0.72109193615257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Hoja1!$H$3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Hoja1!$G$56:$G$58</c:f>
              <c:strCache>
                <c:ptCount val="3"/>
                <c:pt idx="0">
                  <c:v>[20,40)</c:v>
                </c:pt>
                <c:pt idx="1">
                  <c:v>[40,60)</c:v>
                </c:pt>
                <c:pt idx="2">
                  <c:v>[60,80)</c:v>
                </c:pt>
              </c:strCache>
            </c:strRef>
          </c:cat>
          <c:val>
            <c:numRef>
              <c:f>Hoja1!$H$56:$H$58</c:f>
              <c:numCache>
                <c:formatCode>0.00%</c:formatCode>
                <c:ptCount val="3"/>
                <c:pt idx="0">
                  <c:v>0.14897606282352743</c:v>
                </c:pt>
                <c:pt idx="1">
                  <c:v>0.19617218175550505</c:v>
                </c:pt>
                <c:pt idx="2">
                  <c:v>0.17632402770109498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B6-4978-A252-0BAEE7B544D5}"/>
            </c:ext>
          </c:extLst>
        </c:ser>
        <c:ser>
          <c:idx val="1"/>
          <c:order val="1"/>
          <c:tx>
            <c:strRef>
              <c:f>Hoja1!$I$3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Hoja1!$G$56:$G$58</c:f>
              <c:strCache>
                <c:ptCount val="3"/>
                <c:pt idx="0">
                  <c:v>[20,40)</c:v>
                </c:pt>
                <c:pt idx="1">
                  <c:v>[40,60)</c:v>
                </c:pt>
                <c:pt idx="2">
                  <c:v>[60,80)</c:v>
                </c:pt>
              </c:strCache>
            </c:strRef>
          </c:cat>
          <c:val>
            <c:numRef>
              <c:f>Hoja1!$I$56:$I$58</c:f>
              <c:numCache>
                <c:formatCode>0.00%</c:formatCode>
                <c:ptCount val="3"/>
                <c:pt idx="0">
                  <c:v>0.22379480338220167</c:v>
                </c:pt>
                <c:pt idx="1">
                  <c:v>0.17886039870070541</c:v>
                </c:pt>
                <c:pt idx="2">
                  <c:v>7.586131515740914E-2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B6-4978-A252-0BAEE7B54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7641632"/>
        <c:axId val="167642192"/>
      </c:barChart>
      <c:catAx>
        <c:axId val="167641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Edad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42192"/>
        <c:crosses val="autoZero"/>
        <c:auto val="1"/>
        <c:lblAlgn val="ctr"/>
        <c:lblOffset val="100"/>
        <c:noMultiLvlLbl val="0"/>
      </c:catAx>
      <c:valAx>
        <c:axId val="167642192"/>
        <c:scaling>
          <c:orientation val="minMax"/>
          <c:max val="0.2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Porcentaje</a:t>
                </a:r>
              </a:p>
            </c:rich>
          </c:tx>
          <c:layout>
            <c:manualLayout>
              <c:xMode val="edge"/>
              <c:yMode val="edge"/>
              <c:x val="1.4509074291682987E-2"/>
              <c:y val="0.361908426616915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4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8240958349654"/>
          <c:y val="2.5951644525484964E-2"/>
          <c:w val="0.12082696827262045"/>
          <c:h val="6.73434908789386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92447602026942"/>
          <c:y val="0.1030004128332154"/>
          <c:w val="0.85172681035680076"/>
          <c:h val="0.779595672635445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Hoja1!$H$3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Hoja1!$G$99:$G$101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S/I</c:v>
                </c:pt>
              </c:strCache>
            </c:strRef>
          </c:cat>
          <c:val>
            <c:numRef>
              <c:f>Hoja1!$H$99:$H$101</c:f>
              <c:numCache>
                <c:formatCode>0</c:formatCode>
                <c:ptCount val="3"/>
                <c:pt idx="0">
                  <c:v>7343.3174740193499</c:v>
                </c:pt>
                <c:pt idx="1">
                  <c:v>15776.955204586917</c:v>
                </c:pt>
                <c:pt idx="2">
                  <c:v>11398.477754237289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C7-4AE7-B024-BF7C979B3A58}"/>
            </c:ext>
          </c:extLst>
        </c:ser>
        <c:ser>
          <c:idx val="1"/>
          <c:order val="1"/>
          <c:tx>
            <c:strRef>
              <c:f>Hoja1!$I$3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Hoja1!$G$99:$G$101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S/I</c:v>
                </c:pt>
              </c:strCache>
            </c:strRef>
          </c:cat>
          <c:val>
            <c:numRef>
              <c:f>Hoja1!$I$99:$I$101</c:f>
              <c:numCache>
                <c:formatCode>0</c:formatCode>
                <c:ptCount val="3"/>
                <c:pt idx="0">
                  <c:v>7852.6226467888882</c:v>
                </c:pt>
                <c:pt idx="1">
                  <c:v>14189.31037763008</c:v>
                </c:pt>
                <c:pt idx="2">
                  <c:v>7087.6173333333336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C7-4AE7-B024-BF7C979B3A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11400672"/>
        <c:axId val="1011397064"/>
      </c:barChart>
      <c:catAx>
        <c:axId val="1011400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Sexo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97064"/>
        <c:crosses val="autoZero"/>
        <c:auto val="1"/>
        <c:lblAlgn val="ctr"/>
        <c:lblOffset val="100"/>
        <c:noMultiLvlLbl val="0"/>
      </c:catAx>
      <c:valAx>
        <c:axId val="101139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Promedio deuda directa (miles)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40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874556236555058"/>
          <c:y val="1.0641627543035979E-3"/>
          <c:w val="0.12373497856247134"/>
          <c:h val="7.2627990163201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42328829672262"/>
          <c:y val="6.7689843931982283E-2"/>
          <c:w val="0.77198291390046836"/>
          <c:h val="0.794857325879338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Hoja1!$H$3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numRef>
              <c:f>Hoja1!$G$117:$G$128</c:f>
              <c:numCache>
                <c:formatCode>0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 formatCode="General">
                  <c:v>5</c:v>
                </c:pt>
                <c:pt idx="5" formatCode="General">
                  <c:v>6</c:v>
                </c:pt>
                <c:pt idx="6" formatCode="General">
                  <c:v>7</c:v>
                </c:pt>
                <c:pt idx="7" formatCode="General">
                  <c:v>8</c:v>
                </c:pt>
                <c:pt idx="8" formatCode="General">
                  <c:v>9</c:v>
                </c:pt>
                <c:pt idx="9" formatCode="General">
                  <c:v>10</c:v>
                </c:pt>
                <c:pt idx="10" formatCode="General">
                  <c:v>11</c:v>
                </c:pt>
                <c:pt idx="11" formatCode="General">
                  <c:v>12</c:v>
                </c:pt>
              </c:numCache>
            </c:numRef>
          </c:cat>
          <c:val>
            <c:numRef>
              <c:f>Hoja1!$H$117:$H$128</c:f>
              <c:numCache>
                <c:formatCode>0.00%</c:formatCode>
                <c:ptCount val="12"/>
                <c:pt idx="0">
                  <c:v>4.6957902615940461E-2</c:v>
                </c:pt>
                <c:pt idx="1">
                  <c:v>6.4488025838218888E-2</c:v>
                </c:pt>
                <c:pt idx="2">
                  <c:v>6.204398176547378E-2</c:v>
                </c:pt>
                <c:pt idx="3">
                  <c:v>5.810566596410164E-2</c:v>
                </c:pt>
                <c:pt idx="4">
                  <c:v>5.4560216807248596E-2</c:v>
                </c:pt>
                <c:pt idx="5">
                  <c:v>5.0320014005351257E-2</c:v>
                </c:pt>
                <c:pt idx="6">
                  <c:v>4.5458116969495629E-2</c:v>
                </c:pt>
                <c:pt idx="7">
                  <c:v>3.8343784505063844E-2</c:v>
                </c:pt>
                <c:pt idx="8">
                  <c:v>3.0333440395237631E-2</c:v>
                </c:pt>
                <c:pt idx="9">
                  <c:v>1.6334981535267707E-2</c:v>
                </c:pt>
                <c:pt idx="10">
                  <c:v>5.4132888176368172E-3</c:v>
                </c:pt>
                <c:pt idx="11">
                  <c:v>7.4437890540460445E-4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1-4154-ADF5-D28E2EA6BAB5}"/>
            </c:ext>
          </c:extLst>
        </c:ser>
        <c:ser>
          <c:idx val="1"/>
          <c:order val="1"/>
          <c:tx>
            <c:strRef>
              <c:f>Hoja1!$I$3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numRef>
              <c:f>Hoja1!$G$117:$G$128</c:f>
              <c:numCache>
                <c:formatCode>0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 formatCode="General">
                  <c:v>5</c:v>
                </c:pt>
                <c:pt idx="5" formatCode="General">
                  <c:v>6</c:v>
                </c:pt>
                <c:pt idx="6" formatCode="General">
                  <c:v>7</c:v>
                </c:pt>
                <c:pt idx="7" formatCode="General">
                  <c:v>8</c:v>
                </c:pt>
                <c:pt idx="8" formatCode="General">
                  <c:v>9</c:v>
                </c:pt>
                <c:pt idx="9" formatCode="General">
                  <c:v>10</c:v>
                </c:pt>
                <c:pt idx="10" formatCode="General">
                  <c:v>11</c:v>
                </c:pt>
                <c:pt idx="11" formatCode="General">
                  <c:v>12</c:v>
                </c:pt>
              </c:numCache>
            </c:numRef>
          </c:cat>
          <c:val>
            <c:numRef>
              <c:f>Hoja1!$I$117:$I$128</c:f>
              <c:numCache>
                <c:formatCode>0.00%</c:formatCode>
                <c:ptCount val="12"/>
                <c:pt idx="0">
                  <c:v>4.2060165114269056E-2</c:v>
                </c:pt>
                <c:pt idx="1">
                  <c:v>6.5618378990870335E-2</c:v>
                </c:pt>
                <c:pt idx="2">
                  <c:v>7.1985575590988601E-2</c:v>
                </c:pt>
                <c:pt idx="3">
                  <c:v>7.2601755907129084E-2</c:v>
                </c:pt>
                <c:pt idx="4">
                  <c:v>6.9185883818994626E-2</c:v>
                </c:pt>
                <c:pt idx="5">
                  <c:v>6.2577453314347081E-2</c:v>
                </c:pt>
                <c:pt idx="6">
                  <c:v>5.0745964156777228E-2</c:v>
                </c:pt>
                <c:pt idx="7">
                  <c:v>4.18506362371922E-2</c:v>
                </c:pt>
                <c:pt idx="8">
                  <c:v>2.9092808886229955E-2</c:v>
                </c:pt>
                <c:pt idx="9">
                  <c:v>1.5356261122606098E-2</c:v>
                </c:pt>
                <c:pt idx="10">
                  <c:v>5.1100233376571635E-3</c:v>
                </c:pt>
                <c:pt idx="11">
                  <c:v>7.112953984977331E-4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61-4154-ADF5-D28E2EA6B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11400672"/>
        <c:axId val="1011397064"/>
      </c:barChart>
      <c:catAx>
        <c:axId val="101140067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97064"/>
        <c:crosses val="autoZero"/>
        <c:auto val="1"/>
        <c:lblAlgn val="ctr"/>
        <c:lblOffset val="100"/>
        <c:noMultiLvlLbl val="0"/>
      </c:catAx>
      <c:valAx>
        <c:axId val="101139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Asignación base captación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40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8568519047759823"/>
          <c:y val="3.5546238061961704E-3"/>
          <c:w val="0.16212982763887931"/>
          <c:h val="7.5673188912182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93141929242677"/>
          <c:y val="0.14025321637426899"/>
          <c:w val="0.84006858070757329"/>
          <c:h val="0.749432163742690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Hoja1!$H$3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Hoja1!$G$187:$G$188</c:f>
              <c:strCache>
                <c:ptCount val="2"/>
                <c:pt idx="0">
                  <c:v>NO</c:v>
                </c:pt>
                <c:pt idx="1">
                  <c:v>SI</c:v>
                </c:pt>
              </c:strCache>
            </c:strRef>
          </c:cat>
          <c:val>
            <c:numRef>
              <c:f>Hoja1!$H$187:$H$188</c:f>
              <c:numCache>
                <c:formatCode>0.00%</c:formatCode>
                <c:ptCount val="2"/>
                <c:pt idx="0">
                  <c:v>8.4597081351647521E-2</c:v>
                </c:pt>
                <c:pt idx="1">
                  <c:v>0.43688640140803625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26-4D39-A4D2-A9529468DE97}"/>
            </c:ext>
          </c:extLst>
        </c:ser>
        <c:ser>
          <c:idx val="1"/>
          <c:order val="1"/>
          <c:tx>
            <c:strRef>
              <c:f>Hoja1!$I$3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Hoja1!$G$187:$G$188</c:f>
              <c:strCache>
                <c:ptCount val="2"/>
                <c:pt idx="0">
                  <c:v>NO</c:v>
                </c:pt>
                <c:pt idx="1">
                  <c:v>SI</c:v>
                </c:pt>
              </c:strCache>
            </c:strRef>
          </c:cat>
          <c:val>
            <c:numRef>
              <c:f>Hoja1!$I$187:$I$188</c:f>
              <c:numCache>
                <c:formatCode>0.00%</c:formatCode>
                <c:ptCount val="2"/>
                <c:pt idx="0">
                  <c:v>4.8020089179364872E-2</c:v>
                </c:pt>
                <c:pt idx="1">
                  <c:v>0.4304964280609514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26-4D39-A4D2-A9529468D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11400672"/>
        <c:axId val="1011397064"/>
      </c:barChart>
      <c:catAx>
        <c:axId val="101140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97064"/>
        <c:crosses val="autoZero"/>
        <c:auto val="1"/>
        <c:lblAlgn val="ctr"/>
        <c:lblOffset val="100"/>
        <c:noMultiLvlLbl val="0"/>
      </c:catAx>
      <c:valAx>
        <c:axId val="101139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Tiene dueda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40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018760364842448"/>
          <c:y val="2.5353216374269048E-2"/>
          <c:w val="0.12789023631840796"/>
          <c:h val="7.59918128654970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0105" tIns="45052" rIns="90105" bIns="45052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0105" tIns="45052" rIns="90105" bIns="45052" rtlCol="0"/>
          <a:lstStyle>
            <a:lvl1pPr algn="r">
              <a:defRPr sz="1200"/>
            </a:lvl1pPr>
          </a:lstStyle>
          <a:p>
            <a:fld id="{32793E0C-E9AA-4749-92B1-B3B873C6F25C}" type="datetimeFigureOut">
              <a:rPr lang="es-ES" smtClean="0"/>
              <a:t>22/11/2018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0105" tIns="45052" rIns="90105" bIns="45052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0105" tIns="45052" rIns="90105" bIns="45052" rtlCol="0" anchor="b"/>
          <a:lstStyle>
            <a:lvl1pPr algn="r">
              <a:defRPr sz="1200"/>
            </a:lvl1pPr>
          </a:lstStyle>
          <a:p>
            <a:fld id="{CF4B849C-CE43-F64E-920E-918174D5A4E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6871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0105" tIns="45052" rIns="90105" bIns="45052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0105" tIns="45052" rIns="90105" bIns="45052" rtlCol="0"/>
          <a:lstStyle>
            <a:lvl1pPr algn="r">
              <a:defRPr sz="1200"/>
            </a:lvl1pPr>
          </a:lstStyle>
          <a:p>
            <a:fld id="{1613DB99-DBBB-E944-980C-C983CD4FF01F}" type="datetimeFigureOut">
              <a:rPr lang="es-ES" smtClean="0"/>
              <a:t>22/11/2018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105" tIns="45052" rIns="90105" bIns="45052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0105" tIns="45052" rIns="90105" bIns="45052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0105" tIns="45052" rIns="90105" bIns="45052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0105" tIns="45052" rIns="90105" bIns="45052" rtlCol="0" anchor="b"/>
          <a:lstStyle>
            <a:lvl1pPr algn="r">
              <a:defRPr sz="1200"/>
            </a:lvl1pPr>
          </a:lstStyle>
          <a:p>
            <a:fld id="{4D54019F-3B3B-D84C-BEA8-88C42088633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0979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1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94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94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86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87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81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80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80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4019F-3B3B-D84C-BEA8-88C42088633E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4141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4019F-3B3B-D84C-BEA8-88C42088633E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6175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Acá le puse nombres comerciales a las variables, no los que usas en las bases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4019F-3B3B-D84C-BEA8-88C42088633E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36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4019F-3B3B-D84C-BEA8-88C42088633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5997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4019F-3B3B-D84C-BEA8-88C42088633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23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4019F-3B3B-D84C-BEA8-88C42088633E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583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4019F-3B3B-D84C-BEA8-88C42088633E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551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4019F-3B3B-D84C-BEA8-88C42088633E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7667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4019F-3B3B-D84C-BEA8-88C42088633E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1473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4019F-3B3B-D84C-BEA8-88C42088633E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593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 userDrawn="1"/>
        </p:nvSpPr>
        <p:spPr>
          <a:xfrm>
            <a:off x="7450676" y="4391379"/>
            <a:ext cx="1592849" cy="7125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s-CL" dirty="0"/>
          </a:p>
        </p:txBody>
      </p:sp>
      <p:sp>
        <p:nvSpPr>
          <p:cNvPr id="20" name="Text Box 4"/>
          <p:cNvSpPr txBox="1">
            <a:spLocks noChangeArrowheads="1"/>
          </p:cNvSpPr>
          <p:nvPr userDrawn="1"/>
        </p:nvSpPr>
        <p:spPr bwMode="auto">
          <a:xfrm rot="10800000">
            <a:off x="4366990" y="4007556"/>
            <a:ext cx="4325454" cy="61258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  <a:effectLst/>
        </p:spPr>
        <p:txBody>
          <a:bodyPr lIns="359919" tIns="0" rIns="359919" bIns="0" anchor="ctr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 userDrawn="1"/>
        </p:nvSpPr>
        <p:spPr bwMode="auto">
          <a:xfrm rot="10800000">
            <a:off x="100485" y="4555972"/>
            <a:ext cx="4526153" cy="6416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lIns="359919" tIns="0" rIns="359919" bIns="0" anchor="ctr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21E-D6E8-D046-8EF2-F2FCD474FCF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9144000" cy="88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80" t="28217" r="9477" b="31001"/>
          <a:stretch/>
        </p:blipFill>
        <p:spPr>
          <a:xfrm>
            <a:off x="6933204" y="196275"/>
            <a:ext cx="2110321" cy="811593"/>
          </a:xfrm>
          <a:prstGeom prst="rect">
            <a:avLst/>
          </a:prstGeom>
        </p:spPr>
      </p:pic>
      <p:grpSp>
        <p:nvGrpSpPr>
          <p:cNvPr id="3" name="Grupo 2"/>
          <p:cNvGrpSpPr/>
          <p:nvPr userDrawn="1"/>
        </p:nvGrpSpPr>
        <p:grpSpPr>
          <a:xfrm>
            <a:off x="100485" y="1069029"/>
            <a:ext cx="8851342" cy="3487430"/>
            <a:chOff x="0" y="1027155"/>
            <a:chExt cx="9144000" cy="3565800"/>
          </a:xfrm>
        </p:grpSpPr>
        <p:sp>
          <p:nvSpPr>
            <p:cNvPr id="14" name="Text Box 4"/>
            <p:cNvSpPr txBox="1">
              <a:spLocks noChangeArrowheads="1"/>
            </p:cNvSpPr>
            <p:nvPr userDrawn="1"/>
          </p:nvSpPr>
          <p:spPr bwMode="auto">
            <a:xfrm>
              <a:off x="0" y="1169662"/>
              <a:ext cx="9144000" cy="3423293"/>
            </a:xfrm>
            <a:prstGeom prst="round2DiagRect">
              <a:avLst/>
            </a:prstGeom>
            <a:gradFill rotWithShape="0">
              <a:gsLst>
                <a:gs pos="0">
                  <a:schemeClr val="tx1">
                    <a:lumMod val="60000"/>
                    <a:lumOff val="40000"/>
                  </a:schemeClr>
                </a:gs>
                <a:gs pos="5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360000" tIns="0" rIns="360000" bIns="0" anchor="ctr"/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endParaRPr lang="en-US" sz="2600" dirty="0">
                <a:solidFill>
                  <a:schemeClr val="bg2"/>
                </a:solidFill>
              </a:endParaRPr>
            </a:p>
          </p:txBody>
        </p:sp>
        <p:sp>
          <p:nvSpPr>
            <p:cNvPr id="26" name="Rectángulo 25"/>
            <p:cNvSpPr/>
            <p:nvPr userDrawn="1"/>
          </p:nvSpPr>
          <p:spPr>
            <a:xfrm>
              <a:off x="10886" y="1027155"/>
              <a:ext cx="1861457" cy="1525721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5" name="Text Box 4"/>
            <p:cNvSpPr txBox="1">
              <a:spLocks noChangeArrowheads="1"/>
            </p:cNvSpPr>
            <p:nvPr userDrawn="1"/>
          </p:nvSpPr>
          <p:spPr bwMode="auto">
            <a:xfrm>
              <a:off x="0" y="1169661"/>
              <a:ext cx="9144000" cy="3423293"/>
            </a:xfrm>
            <a:prstGeom prst="round2DiagRect">
              <a:avLst/>
            </a:prstGeom>
            <a:gradFill rotWithShape="0">
              <a:gsLst>
                <a:gs pos="0">
                  <a:schemeClr val="tx1">
                    <a:lumMod val="60000"/>
                    <a:lumOff val="40000"/>
                  </a:schemeClr>
                </a:gs>
                <a:gs pos="5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360000" tIns="0" rIns="360000" bIns="0" anchor="ctr"/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endParaRPr lang="en-US" sz="2600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685800" y="2192889"/>
            <a:ext cx="6400800" cy="504736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8" name="Subtítulo 2"/>
          <p:cNvSpPr>
            <a:spLocks noGrp="1"/>
          </p:cNvSpPr>
          <p:nvPr>
            <p:ph type="subTitle" idx="1"/>
          </p:nvPr>
        </p:nvSpPr>
        <p:spPr>
          <a:xfrm>
            <a:off x="685800" y="2768576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237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- TEMPLATES-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058"/>
            <a:ext cx="9169318" cy="514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EXTO Y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00154"/>
            <a:ext cx="6425296" cy="3394472"/>
          </a:xfrm>
        </p:spPr>
        <p:txBody>
          <a:bodyPr/>
          <a:lstStyle>
            <a:lvl1pPr marL="257175" indent="-257175">
              <a:buClr>
                <a:srgbClr val="0F4EA5"/>
              </a:buClr>
              <a:buSzPct val="90000"/>
              <a:buFont typeface="Lucida Grande"/>
              <a:buChar char="❯"/>
              <a:defRPr sz="1350">
                <a:latin typeface="Arial"/>
                <a:cs typeface="Arial"/>
              </a:defRPr>
            </a:lvl1pPr>
            <a:lvl2pPr marL="557213" indent="-214313">
              <a:buClr>
                <a:srgbClr val="9E009E"/>
              </a:buClr>
              <a:buFont typeface="Arial"/>
              <a:buChar char="＞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>
              <a:defRPr sz="120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CL" dirty="0"/>
          </a:p>
        </p:txBody>
      </p:sp>
      <p:pic>
        <p:nvPicPr>
          <p:cNvPr id="6" name="Imagen 5" descr="- TEMPLATES-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-554"/>
            <a:ext cx="9167119" cy="5115713"/>
          </a:xfrm>
          <a:prstGeom prst="rect">
            <a:avLst/>
          </a:prstGeom>
        </p:spPr>
      </p:pic>
      <p:sp>
        <p:nvSpPr>
          <p:cNvPr id="11" name="Marcador de contenido 2"/>
          <p:cNvSpPr>
            <a:spLocks noGrp="1"/>
          </p:cNvSpPr>
          <p:nvPr>
            <p:ph idx="10" hasCustomPrompt="1"/>
          </p:nvPr>
        </p:nvSpPr>
        <p:spPr>
          <a:xfrm>
            <a:off x="860779" y="1200154"/>
            <a:ext cx="6603830" cy="3394472"/>
          </a:xfrm>
        </p:spPr>
        <p:txBody>
          <a:bodyPr/>
          <a:lstStyle>
            <a:lvl1pPr marL="257175" indent="-257175">
              <a:buClr>
                <a:srgbClr val="0F4EA5"/>
              </a:buClr>
              <a:buSzPct val="90000"/>
              <a:buFont typeface="Lucida Grande"/>
              <a:buChar char="❯"/>
              <a:defRPr sz="13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9E009E"/>
              </a:buClr>
              <a:buFont typeface="Arial"/>
              <a:buChar char="＞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 marL="857250" indent="-171450">
              <a:buClr>
                <a:schemeClr val="tx2"/>
              </a:buClr>
              <a:buFont typeface="Wingdings" charset="2"/>
              <a:buChar char="❯"/>
              <a:defRPr sz="1200">
                <a:latin typeface="Arial"/>
                <a:cs typeface="Arial"/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" sz="1050" dirty="0"/>
              <a:t>T	</a:t>
            </a:r>
            <a:r>
              <a:rPr lang="es-ES" sz="1050" dirty="0" err="1"/>
              <a:t>exto</a:t>
            </a:r>
            <a:r>
              <a:rPr lang="es-ES" sz="1050" dirty="0"/>
              <a:t> primer nivel</a:t>
            </a:r>
          </a:p>
          <a:p>
            <a:pPr lvl="1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CL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1763688" y="4840002"/>
            <a:ext cx="6336704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s-CL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21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EXTO Y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00154"/>
            <a:ext cx="6425296" cy="3394472"/>
          </a:xfrm>
        </p:spPr>
        <p:txBody>
          <a:bodyPr/>
          <a:lstStyle>
            <a:lvl1pPr marL="257175" indent="-257175">
              <a:buClr>
                <a:srgbClr val="0F4EA5"/>
              </a:buClr>
              <a:buSzPct val="90000"/>
              <a:buFont typeface="Lucida Grande"/>
              <a:buChar char="❯"/>
              <a:defRPr sz="1350">
                <a:latin typeface="Arial"/>
                <a:cs typeface="Arial"/>
              </a:defRPr>
            </a:lvl1pPr>
            <a:lvl2pPr marL="557213" indent="-214313">
              <a:buClr>
                <a:srgbClr val="9E009E"/>
              </a:buClr>
              <a:buFont typeface="Arial"/>
              <a:buChar char="＞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>
              <a:defRPr sz="120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CL" dirty="0"/>
          </a:p>
        </p:txBody>
      </p:sp>
      <p:pic>
        <p:nvPicPr>
          <p:cNvPr id="6" name="Imagen 5" descr="- TEMPLATES-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-554"/>
            <a:ext cx="9167119" cy="5115713"/>
          </a:xfrm>
          <a:prstGeom prst="rect">
            <a:avLst/>
          </a:prstGeom>
        </p:spPr>
      </p:pic>
      <p:sp>
        <p:nvSpPr>
          <p:cNvPr id="11" name="Marcador de contenido 2"/>
          <p:cNvSpPr>
            <a:spLocks noGrp="1"/>
          </p:cNvSpPr>
          <p:nvPr>
            <p:ph idx="10" hasCustomPrompt="1"/>
          </p:nvPr>
        </p:nvSpPr>
        <p:spPr>
          <a:xfrm>
            <a:off x="860778" y="1200154"/>
            <a:ext cx="7055554" cy="3394472"/>
          </a:xfrm>
        </p:spPr>
        <p:txBody>
          <a:bodyPr/>
          <a:lstStyle>
            <a:lvl1pPr marL="257175" indent="-257175">
              <a:buClr>
                <a:srgbClr val="0F4EA5"/>
              </a:buClr>
              <a:buSzPct val="90000"/>
              <a:buFont typeface="Lucida Grande"/>
              <a:buChar char="❯"/>
              <a:defRPr sz="13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9E009E"/>
              </a:buClr>
              <a:buFont typeface="Arial"/>
              <a:buChar char="＞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 marL="857250" indent="-171450">
              <a:buClr>
                <a:schemeClr val="tx2"/>
              </a:buClr>
              <a:buFont typeface="Wingdings" charset="2"/>
              <a:buChar char="❯"/>
              <a:defRPr sz="1200">
                <a:latin typeface="Arial"/>
                <a:cs typeface="Arial"/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" sz="1050" dirty="0"/>
              <a:t>T	</a:t>
            </a:r>
            <a:r>
              <a:rPr lang="es-ES" sz="1050" dirty="0" err="1"/>
              <a:t>exto</a:t>
            </a:r>
            <a:r>
              <a:rPr lang="es-ES" sz="1050" dirty="0"/>
              <a:t> primer nivel</a:t>
            </a:r>
          </a:p>
          <a:p>
            <a:pPr lvl="1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CL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60779" y="205979"/>
            <a:ext cx="7055555" cy="857250"/>
          </a:xfrm>
        </p:spPr>
        <p:txBody>
          <a:bodyPr>
            <a:normAutofit/>
          </a:bodyPr>
          <a:lstStyle>
            <a:lvl1pPr marL="0" algn="l" defTabSz="342900" rtl="0" eaLnBrk="1" latinLnBrk="0" hangingPunct="1">
              <a:spcBef>
                <a:spcPct val="0"/>
              </a:spcBef>
              <a:buNone/>
              <a:defRPr lang="es-CL" sz="2100" b="1" kern="1200" baseline="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dirty="0"/>
              <a:t>Titulo del </a:t>
            </a:r>
            <a:r>
              <a:rPr lang="es-ES_tradnl" dirty="0" err="1"/>
              <a:t>slide</a:t>
            </a:r>
            <a:endParaRPr lang="es-CL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63688" y="4840002"/>
            <a:ext cx="6336704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s-CL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70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utlo y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00154"/>
            <a:ext cx="6425296" cy="3394472"/>
          </a:xfrm>
        </p:spPr>
        <p:txBody>
          <a:bodyPr/>
          <a:lstStyle>
            <a:lvl1pPr marL="257175" indent="-257175">
              <a:buClr>
                <a:srgbClr val="0F4EA5"/>
              </a:buClr>
              <a:buSzPct val="90000"/>
              <a:buFont typeface="Lucida Grande"/>
              <a:buChar char="❯"/>
              <a:defRPr sz="1350">
                <a:latin typeface="Arial"/>
                <a:cs typeface="Arial"/>
              </a:defRPr>
            </a:lvl1pPr>
            <a:lvl2pPr marL="557213" indent="-214313">
              <a:buClr>
                <a:srgbClr val="9E009E"/>
              </a:buClr>
              <a:buFont typeface="Arial"/>
              <a:buChar char="＞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>
              <a:defRPr sz="120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CL" dirty="0"/>
          </a:p>
        </p:txBody>
      </p:sp>
      <p:pic>
        <p:nvPicPr>
          <p:cNvPr id="6" name="Imagen 5" descr="- TEMPLATES-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-554"/>
            <a:ext cx="9167119" cy="51157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60779" y="205979"/>
            <a:ext cx="7055555" cy="857250"/>
          </a:xfrm>
        </p:spPr>
        <p:txBody>
          <a:bodyPr>
            <a:normAutofit/>
          </a:bodyPr>
          <a:lstStyle>
            <a:lvl1pPr marL="0" algn="l" defTabSz="342900" rtl="0" eaLnBrk="1" latinLnBrk="0" hangingPunct="1">
              <a:spcBef>
                <a:spcPct val="0"/>
              </a:spcBef>
              <a:buNone/>
              <a:defRPr lang="es-CL" sz="2100" b="1" kern="1200" baseline="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dirty="0"/>
              <a:t>Titulo del </a:t>
            </a:r>
            <a:r>
              <a:rPr lang="es-ES_tradnl" dirty="0" err="1"/>
              <a:t>slide</a:t>
            </a:r>
            <a:endParaRPr lang="es-CL" dirty="0"/>
          </a:p>
        </p:txBody>
      </p:sp>
      <p:sp>
        <p:nvSpPr>
          <p:cNvPr id="4" name="Rectángulo 3"/>
          <p:cNvSpPr/>
          <p:nvPr userDrawn="1"/>
        </p:nvSpPr>
        <p:spPr>
          <a:xfrm>
            <a:off x="1763688" y="4840002"/>
            <a:ext cx="6336704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s-CL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0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CIO CON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00154"/>
            <a:ext cx="6425296" cy="3394472"/>
          </a:xfrm>
        </p:spPr>
        <p:txBody>
          <a:bodyPr/>
          <a:lstStyle>
            <a:lvl1pPr marL="257175" indent="-257175">
              <a:buClr>
                <a:srgbClr val="0F4EA5"/>
              </a:buClr>
              <a:buSzPct val="90000"/>
              <a:buFont typeface="Lucida Grande"/>
              <a:buChar char="❯"/>
              <a:defRPr sz="1350">
                <a:latin typeface="Arial"/>
                <a:cs typeface="Arial"/>
              </a:defRPr>
            </a:lvl1pPr>
            <a:lvl2pPr marL="557213" indent="-214313">
              <a:buClr>
                <a:srgbClr val="9E009E"/>
              </a:buClr>
              <a:buFont typeface="Arial"/>
              <a:buChar char="＞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>
              <a:defRPr sz="120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CL" dirty="0"/>
          </a:p>
        </p:txBody>
      </p:sp>
      <p:pic>
        <p:nvPicPr>
          <p:cNvPr id="6" name="Imagen 5" descr="- TEMPLATES-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-554"/>
            <a:ext cx="9167119" cy="5115713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763688" y="4840002"/>
            <a:ext cx="6336704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s-CL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8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N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/>
          <a:lstStyle/>
          <a:p>
            <a:fld id="{19FFCC14-BD61-0742-9E80-C0D61C41095D}" type="datetimeFigureOut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22/11/2018</a:t>
            </a:fld>
            <a:endParaRPr lang="es-C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C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90AD-2325-E945-83E5-7C85FC616D80}" type="slidenum">
              <a:rPr lang="es-CL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CL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Imagen 5" descr="- TEMPLATES-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-554"/>
            <a:ext cx="9167119" cy="5115713"/>
          </a:xfrm>
          <a:prstGeom prst="rect">
            <a:avLst/>
          </a:prstGeom>
        </p:spPr>
      </p:pic>
      <p:sp>
        <p:nvSpPr>
          <p:cNvPr id="7" name="Rectángulo 6"/>
          <p:cNvSpPr/>
          <p:nvPr userDrawn="1"/>
        </p:nvSpPr>
        <p:spPr>
          <a:xfrm>
            <a:off x="1763688" y="4840002"/>
            <a:ext cx="6336704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s-CL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1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 NUEVO 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- TEMPLATES-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-554"/>
            <a:ext cx="9167119" cy="51157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5675" y="205979"/>
            <a:ext cx="7731125" cy="857250"/>
          </a:xfrm>
        </p:spPr>
        <p:txBody>
          <a:bodyPr>
            <a:normAutofit/>
          </a:bodyPr>
          <a:lstStyle>
            <a:lvl1pPr algn="l">
              <a:defRPr sz="1800" b="1">
                <a:solidFill>
                  <a:srgbClr val="1559A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CL" dirty="0"/>
          </a:p>
        </p:txBody>
      </p:sp>
      <p:sp>
        <p:nvSpPr>
          <p:cNvPr id="4" name="Rectángulo 3"/>
          <p:cNvSpPr/>
          <p:nvPr userDrawn="1"/>
        </p:nvSpPr>
        <p:spPr>
          <a:xfrm>
            <a:off x="1763688" y="4840002"/>
            <a:ext cx="6336704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s-CL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7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ecede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- TEMPLATES-3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849"/>
            <a:ext cx="9167966" cy="5147898"/>
          </a:xfrm>
          <a:prstGeom prst="rect">
            <a:avLst/>
          </a:prstGeom>
        </p:spPr>
      </p:pic>
      <p:sp>
        <p:nvSpPr>
          <p:cNvPr id="6" name="Rectángulo 5"/>
          <p:cNvSpPr/>
          <p:nvPr userDrawn="1"/>
        </p:nvSpPr>
        <p:spPr>
          <a:xfrm>
            <a:off x="2503130" y="1452483"/>
            <a:ext cx="3192793" cy="489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s-CL" sz="1350" dirty="0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03718" y="1463723"/>
            <a:ext cx="5979870" cy="474943"/>
          </a:xfrm>
        </p:spPr>
        <p:txBody>
          <a:bodyPr>
            <a:normAutofit/>
          </a:bodyPr>
          <a:lstStyle>
            <a:lvl1pPr algn="l">
              <a:defRPr sz="27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Antecedentes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6392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 userDrawn="1"/>
        </p:nvGrpSpPr>
        <p:grpSpPr>
          <a:xfrm>
            <a:off x="3" y="23520"/>
            <a:ext cx="9167221" cy="5119980"/>
            <a:chOff x="0" y="0"/>
            <a:chExt cx="9151543" cy="6826640"/>
          </a:xfrm>
        </p:grpSpPr>
        <p:pic>
          <p:nvPicPr>
            <p:cNvPr id="2" name="Imagen 1" descr="- TEMPLATES-5.jpg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9151543" cy="6826640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2540122" y="1958168"/>
              <a:ext cx="2240247" cy="6527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s-CL"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2503718" y="1487246"/>
            <a:ext cx="5979870" cy="474943"/>
          </a:xfrm>
        </p:spPr>
        <p:txBody>
          <a:bodyPr>
            <a:normAutofit/>
          </a:bodyPr>
          <a:lstStyle>
            <a:lvl1pPr algn="l">
              <a:defRPr sz="27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Objetivos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8758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- TEMPLATES-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24"/>
            <a:ext cx="9159678" cy="5142338"/>
          </a:xfrm>
          <a:prstGeom prst="rect">
            <a:avLst/>
          </a:prstGeom>
        </p:spPr>
      </p:pic>
      <p:sp>
        <p:nvSpPr>
          <p:cNvPr id="3" name="Rectángulo 2"/>
          <p:cNvSpPr/>
          <p:nvPr userDrawn="1"/>
        </p:nvSpPr>
        <p:spPr>
          <a:xfrm>
            <a:off x="2540125" y="1468630"/>
            <a:ext cx="3192793" cy="489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s-CL" sz="1350" dirty="0">
              <a:solidFill>
                <a:srgbClr val="FFFFFF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03718" y="1463723"/>
            <a:ext cx="5979870" cy="474943"/>
          </a:xfrm>
        </p:spPr>
        <p:txBody>
          <a:bodyPr>
            <a:normAutofit/>
          </a:bodyPr>
          <a:lstStyle>
            <a:lvl1pPr algn="l">
              <a:defRPr sz="27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Metodología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6218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>
          <a:xfrm>
            <a:off x="251209" y="884256"/>
            <a:ext cx="8500904" cy="35035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 marL="180935" indent="0">
              <a:defRPr sz="1200">
                <a:solidFill>
                  <a:schemeClr val="tx1"/>
                </a:solidFill>
              </a:defRPr>
            </a:lvl2pPr>
            <a:lvl3pPr marL="361869" indent="0">
              <a:defRPr sz="1100">
                <a:solidFill>
                  <a:schemeClr val="tx1"/>
                </a:solidFill>
              </a:defRPr>
            </a:lvl3pPr>
            <a:lvl4pPr marL="542804" indent="0">
              <a:defRPr sz="1100">
                <a:solidFill>
                  <a:schemeClr val="tx1"/>
                </a:solidFill>
              </a:defRPr>
            </a:lvl4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</p:txBody>
      </p:sp>
      <p:sp>
        <p:nvSpPr>
          <p:cNvPr id="15" name="Marcador de título 10"/>
          <p:cNvSpPr>
            <a:spLocks noGrp="1"/>
          </p:cNvSpPr>
          <p:nvPr>
            <p:ph type="title"/>
          </p:nvPr>
        </p:nvSpPr>
        <p:spPr>
          <a:xfrm>
            <a:off x="251209" y="54087"/>
            <a:ext cx="8500904" cy="648233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>
            <a:lvl1pPr>
              <a:defRPr b="1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80" t="28217" r="9477" b="31001"/>
          <a:stretch/>
        </p:blipFill>
        <p:spPr>
          <a:xfrm>
            <a:off x="7594908" y="4481040"/>
            <a:ext cx="1459375" cy="561250"/>
          </a:xfrm>
          <a:prstGeom prst="rect">
            <a:avLst/>
          </a:prstGeom>
        </p:spPr>
      </p:pic>
      <p:sp>
        <p:nvSpPr>
          <p:cNvPr id="21" name="Marcador de número de diapositiva 6"/>
          <p:cNvSpPr txBox="1">
            <a:spLocks/>
          </p:cNvSpPr>
          <p:nvPr userDrawn="1"/>
        </p:nvSpPr>
        <p:spPr>
          <a:xfrm>
            <a:off x="1" y="4830063"/>
            <a:ext cx="728133" cy="273844"/>
          </a:xfrm>
          <a:prstGeom prst="rect">
            <a:avLst/>
          </a:prstGeom>
        </p:spPr>
        <p:txBody>
          <a:bodyPr vert="horz" lIns="91422" tIns="45711" rIns="91422" bIns="45711" rtlCol="0" anchor="t"/>
          <a:lstStyle>
            <a:defPPr>
              <a:defRPr lang="es-E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5A221E-D6E8-D046-8EF2-F2FCD474FCF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401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jetivos_Titulo_Sutbtitulo_Texto S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- TEMPLATES-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-554"/>
            <a:ext cx="9167119" cy="51157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5" y="374853"/>
            <a:ext cx="6056467" cy="7104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CL" sz="2400" b="1">
                <a:solidFill>
                  <a:srgbClr val="1559A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s-ES_tradnl"/>
              <a:t>Clic para editar título</a:t>
            </a:r>
            <a:endParaRPr lang="es-CL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900114" y="1151334"/>
            <a:ext cx="7637521" cy="595313"/>
          </a:xfrm>
        </p:spPr>
        <p:txBody>
          <a:bodyPr>
            <a:noAutofit/>
          </a:bodyPr>
          <a:lstStyle>
            <a:lvl1pPr marL="0" indent="0" algn="ctr">
              <a:buNone/>
              <a:defRPr sz="1500" b="1">
                <a:solidFill>
                  <a:srgbClr val="9E009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2" name="Marcador de contenido 11"/>
          <p:cNvSpPr>
            <a:spLocks noGrp="1"/>
          </p:cNvSpPr>
          <p:nvPr>
            <p:ph sz="quarter" idx="11"/>
          </p:nvPr>
        </p:nvSpPr>
        <p:spPr>
          <a:xfrm>
            <a:off x="900115" y="1746651"/>
            <a:ext cx="7637462" cy="2434828"/>
          </a:xfrm>
        </p:spPr>
        <p:txBody>
          <a:bodyPr/>
          <a:lstStyle>
            <a:lvl1pPr marL="257175" indent="-257175">
              <a:buClr>
                <a:srgbClr val="B000B0"/>
              </a:buClr>
              <a:buFont typeface="Lucida Grande"/>
              <a:buChar char="❯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CL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763688" y="4840002"/>
            <a:ext cx="6336704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s-CL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36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_Titulo_SubTitulo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- TEMPLATES-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-554"/>
            <a:ext cx="9167119" cy="51157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5" y="401315"/>
            <a:ext cx="6056467" cy="7104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CL" sz="2400" b="1">
                <a:solidFill>
                  <a:srgbClr val="1559A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s-ES_tradnl"/>
              <a:t>Clic para editar título</a:t>
            </a:r>
            <a:endParaRPr lang="es-CL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900114" y="1151334"/>
            <a:ext cx="7637521" cy="595313"/>
          </a:xfrm>
        </p:spPr>
        <p:txBody>
          <a:bodyPr>
            <a:noAutofit/>
          </a:bodyPr>
          <a:lstStyle>
            <a:lvl1pPr marL="0" indent="0" algn="ctr">
              <a:buNone/>
              <a:defRPr sz="1500" b="1">
                <a:solidFill>
                  <a:schemeClr val="accent3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2" name="Marcador de contenido 11"/>
          <p:cNvSpPr>
            <a:spLocks noGrp="1"/>
          </p:cNvSpPr>
          <p:nvPr>
            <p:ph sz="quarter" idx="11"/>
          </p:nvPr>
        </p:nvSpPr>
        <p:spPr>
          <a:xfrm>
            <a:off x="900115" y="1746651"/>
            <a:ext cx="7637462" cy="2434828"/>
          </a:xfrm>
        </p:spPr>
        <p:txBody>
          <a:bodyPr/>
          <a:lstStyle>
            <a:lvl1pPr marL="257175" indent="-257175">
              <a:buClr>
                <a:schemeClr val="accent3"/>
              </a:buClr>
              <a:buFont typeface="Lucida Grande"/>
              <a:buChar char="❯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CL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763688" y="4840002"/>
            <a:ext cx="6336704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s-CL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10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 co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- TEMPLATES-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-554"/>
            <a:ext cx="9167119" cy="51157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5333" y="198115"/>
            <a:ext cx="5267480" cy="7104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CL" sz="2400" b="1">
                <a:solidFill>
                  <a:srgbClr val="1559A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s-ES_tradnl"/>
              <a:t>Clic para editar título</a:t>
            </a:r>
            <a:endParaRPr lang="es-CL" dirty="0"/>
          </a:p>
        </p:txBody>
      </p:sp>
      <p:sp>
        <p:nvSpPr>
          <p:cNvPr id="4" name="Marcador de contenido 11"/>
          <p:cNvSpPr>
            <a:spLocks noGrp="1"/>
          </p:cNvSpPr>
          <p:nvPr>
            <p:ph sz="quarter" idx="11"/>
          </p:nvPr>
        </p:nvSpPr>
        <p:spPr>
          <a:xfrm>
            <a:off x="1171046" y="1746651"/>
            <a:ext cx="7637462" cy="2434828"/>
          </a:xfrm>
        </p:spPr>
        <p:txBody>
          <a:bodyPr/>
          <a:lstStyle>
            <a:lvl1pPr marL="257175" indent="-257175">
              <a:buClr>
                <a:srgbClr val="B000B0"/>
              </a:buClr>
              <a:buFont typeface="Lucida Grande"/>
              <a:buChar char="❯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CL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1763688" y="4840002"/>
            <a:ext cx="6336704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s-CL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82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- TEMPLATES-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-554"/>
            <a:ext cx="9167119" cy="51157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5333" y="198115"/>
            <a:ext cx="5267480" cy="7104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CL" sz="2400" b="1">
                <a:solidFill>
                  <a:srgbClr val="1559A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s-ES_tradnl"/>
              <a:t>Clic para editar título</a:t>
            </a:r>
            <a:endParaRPr lang="es-CL" dirty="0"/>
          </a:p>
        </p:txBody>
      </p:sp>
      <p:sp>
        <p:nvSpPr>
          <p:cNvPr id="4" name="Rectángulo 3"/>
          <p:cNvSpPr/>
          <p:nvPr userDrawn="1"/>
        </p:nvSpPr>
        <p:spPr>
          <a:xfrm>
            <a:off x="1763688" y="4840002"/>
            <a:ext cx="6336704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s-CL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577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_Titulo_Espacio Libre_S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- TEMPLATES-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-554"/>
            <a:ext cx="9167119" cy="51157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3979" y="413076"/>
            <a:ext cx="6392662" cy="651631"/>
          </a:xfrm>
        </p:spPr>
        <p:txBody>
          <a:bodyPr/>
          <a:lstStyle>
            <a:lvl1pPr algn="l">
              <a:defRPr lang="es-ES_tradnl" sz="2400" b="1" kern="1200" smtClean="0">
                <a:solidFill>
                  <a:srgbClr val="1559A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s-ES_tradnl"/>
              <a:t>Clic para editar título</a:t>
            </a:r>
            <a:endParaRPr lang="es-CL" dirty="0"/>
          </a:p>
        </p:txBody>
      </p:sp>
      <p:sp>
        <p:nvSpPr>
          <p:cNvPr id="5" name="Marcador de posición de imagen 4"/>
          <p:cNvSpPr>
            <a:spLocks noGrp="1"/>
          </p:cNvSpPr>
          <p:nvPr>
            <p:ph type="pic" sz="quarter" idx="10" hasCustomPrompt="1"/>
          </p:nvPr>
        </p:nvSpPr>
        <p:spPr>
          <a:xfrm>
            <a:off x="1703388" y="1601391"/>
            <a:ext cx="6392862" cy="2699147"/>
          </a:xfrm>
        </p:spPr>
        <p:txBody>
          <a:bodyPr>
            <a:normAutofit/>
          </a:bodyPr>
          <a:lstStyle>
            <a:lvl1pPr>
              <a:defRPr sz="1500">
                <a:latin typeface="Arial"/>
                <a:cs typeface="Arial"/>
              </a:defRPr>
            </a:lvl1pPr>
          </a:lstStyle>
          <a:p>
            <a:r>
              <a:rPr lang="es-CL" dirty="0"/>
              <a:t>Agregar imagen aquí</a:t>
            </a:r>
          </a:p>
        </p:txBody>
      </p:sp>
      <p:sp>
        <p:nvSpPr>
          <p:cNvPr id="6" name="Rectángulo 5"/>
          <p:cNvSpPr/>
          <p:nvPr userDrawn="1"/>
        </p:nvSpPr>
        <p:spPr>
          <a:xfrm>
            <a:off x="1763688" y="4840002"/>
            <a:ext cx="6336704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s-CL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3129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- TEMPLATES-1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25001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2540125" y="1468630"/>
            <a:ext cx="3192793" cy="489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s-CL" sz="135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2503718" y="1463723"/>
            <a:ext cx="5979870" cy="474943"/>
          </a:xfrm>
        </p:spPr>
        <p:txBody>
          <a:bodyPr>
            <a:normAutofit/>
          </a:bodyPr>
          <a:lstStyle>
            <a:lvl1pPr algn="l">
              <a:defRPr sz="27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Resultados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8408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ing / Cos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- TEMPLATES-2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446"/>
            <a:ext cx="9144000" cy="5140548"/>
          </a:xfrm>
          <a:prstGeom prst="rect">
            <a:avLst/>
          </a:prstGeom>
        </p:spPr>
      </p:pic>
      <p:sp>
        <p:nvSpPr>
          <p:cNvPr id="3" name="Rectángulo 2"/>
          <p:cNvSpPr/>
          <p:nvPr userDrawn="1"/>
        </p:nvSpPr>
        <p:spPr>
          <a:xfrm>
            <a:off x="2540125" y="1468630"/>
            <a:ext cx="4039501" cy="489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s-CL" sz="1350" dirty="0">
              <a:solidFill>
                <a:srgbClr val="FFFFFF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03718" y="1463723"/>
            <a:ext cx="5979870" cy="474943"/>
          </a:xfrm>
        </p:spPr>
        <p:txBody>
          <a:bodyPr>
            <a:normAutofit/>
          </a:bodyPr>
          <a:lstStyle>
            <a:lvl1pPr algn="l">
              <a:defRPr sz="27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Conclusiones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46085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lus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- TEMPLATES-2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0548"/>
          </a:xfrm>
          <a:prstGeom prst="rect">
            <a:avLst/>
          </a:prstGeom>
        </p:spPr>
      </p:pic>
      <p:sp>
        <p:nvSpPr>
          <p:cNvPr id="3" name="Rectángulo 2"/>
          <p:cNvSpPr/>
          <p:nvPr userDrawn="1"/>
        </p:nvSpPr>
        <p:spPr>
          <a:xfrm>
            <a:off x="2540125" y="1468630"/>
            <a:ext cx="3192793" cy="489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s-CL" sz="1350" dirty="0">
              <a:solidFill>
                <a:srgbClr val="FFFFFF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03718" y="1463723"/>
            <a:ext cx="5979870" cy="474943"/>
          </a:xfrm>
        </p:spPr>
        <p:txBody>
          <a:bodyPr>
            <a:normAutofit/>
          </a:bodyPr>
          <a:lstStyle>
            <a:lvl1pPr algn="l">
              <a:defRPr sz="27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s-ES_tradnl" dirty="0" err="1"/>
              <a:t>Timing</a:t>
            </a:r>
            <a:r>
              <a:rPr lang="es-ES_tradnl" dirty="0"/>
              <a:t> / Presupuesto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42158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1_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- TEMPLATES-30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0"/>
            <a:ext cx="9144000" cy="51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89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 userDrawn="1"/>
        </p:nvSpPr>
        <p:spPr>
          <a:xfrm>
            <a:off x="7450675" y="4391378"/>
            <a:ext cx="1592849" cy="7125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s-CL" dirty="0"/>
          </a:p>
        </p:txBody>
      </p:sp>
      <p:sp>
        <p:nvSpPr>
          <p:cNvPr id="20" name="Text Box 4"/>
          <p:cNvSpPr txBox="1">
            <a:spLocks noChangeArrowheads="1"/>
          </p:cNvSpPr>
          <p:nvPr userDrawn="1"/>
        </p:nvSpPr>
        <p:spPr bwMode="auto">
          <a:xfrm rot="10800000">
            <a:off x="4366990" y="4007556"/>
            <a:ext cx="4325454" cy="61258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  <a:effectLst/>
        </p:spPr>
        <p:txBody>
          <a:bodyPr lIns="359928" tIns="0" rIns="359928" bIns="0" anchor="ctr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 userDrawn="1"/>
        </p:nvSpPr>
        <p:spPr bwMode="auto">
          <a:xfrm rot="10800000">
            <a:off x="100485" y="4555971"/>
            <a:ext cx="4526153" cy="6416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lIns="359928" tIns="0" rIns="359928" bIns="0" anchor="ctr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21E-D6E8-D046-8EF2-F2FCD474FCF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9144000" cy="88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80" t="28217" r="9477" b="31001"/>
          <a:stretch/>
        </p:blipFill>
        <p:spPr>
          <a:xfrm>
            <a:off x="6933203" y="196272"/>
            <a:ext cx="2110321" cy="811593"/>
          </a:xfrm>
          <a:prstGeom prst="rect">
            <a:avLst/>
          </a:prstGeom>
        </p:spPr>
      </p:pic>
      <p:grpSp>
        <p:nvGrpSpPr>
          <p:cNvPr id="3" name="Grupo 2"/>
          <p:cNvGrpSpPr/>
          <p:nvPr userDrawn="1"/>
        </p:nvGrpSpPr>
        <p:grpSpPr>
          <a:xfrm>
            <a:off x="100484" y="1069028"/>
            <a:ext cx="8851342" cy="3487430"/>
            <a:chOff x="0" y="1027155"/>
            <a:chExt cx="9144000" cy="3565800"/>
          </a:xfrm>
        </p:grpSpPr>
        <p:sp>
          <p:nvSpPr>
            <p:cNvPr id="14" name="Text Box 4"/>
            <p:cNvSpPr txBox="1">
              <a:spLocks noChangeArrowheads="1"/>
            </p:cNvSpPr>
            <p:nvPr userDrawn="1"/>
          </p:nvSpPr>
          <p:spPr bwMode="auto">
            <a:xfrm>
              <a:off x="0" y="1169662"/>
              <a:ext cx="9144000" cy="3423293"/>
            </a:xfrm>
            <a:prstGeom prst="round2DiagRect">
              <a:avLst/>
            </a:prstGeom>
            <a:gradFill rotWithShape="0">
              <a:gsLst>
                <a:gs pos="0">
                  <a:schemeClr val="tx1">
                    <a:lumMod val="60000"/>
                    <a:lumOff val="40000"/>
                  </a:schemeClr>
                </a:gs>
                <a:gs pos="5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360000" tIns="0" rIns="360000" bIns="0" anchor="ctr"/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endParaRPr lang="en-US" sz="2600" dirty="0">
                <a:solidFill>
                  <a:schemeClr val="bg2"/>
                </a:solidFill>
              </a:endParaRPr>
            </a:p>
          </p:txBody>
        </p:sp>
        <p:sp>
          <p:nvSpPr>
            <p:cNvPr id="26" name="Rectángulo 25"/>
            <p:cNvSpPr/>
            <p:nvPr userDrawn="1"/>
          </p:nvSpPr>
          <p:spPr>
            <a:xfrm>
              <a:off x="10886" y="1027155"/>
              <a:ext cx="1861457" cy="1525721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5" name="Text Box 4"/>
            <p:cNvSpPr txBox="1">
              <a:spLocks noChangeArrowheads="1"/>
            </p:cNvSpPr>
            <p:nvPr userDrawn="1"/>
          </p:nvSpPr>
          <p:spPr bwMode="auto">
            <a:xfrm>
              <a:off x="0" y="1169661"/>
              <a:ext cx="9144000" cy="3423293"/>
            </a:xfrm>
            <a:prstGeom prst="round2DiagRect">
              <a:avLst/>
            </a:prstGeom>
            <a:gradFill rotWithShape="0">
              <a:gsLst>
                <a:gs pos="0">
                  <a:schemeClr val="tx1">
                    <a:lumMod val="60000"/>
                    <a:lumOff val="40000"/>
                  </a:schemeClr>
                </a:gs>
                <a:gs pos="5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360000" tIns="0" rIns="360000" bIns="0" anchor="ctr"/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endParaRPr lang="en-US" sz="2600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685800" y="2192888"/>
            <a:ext cx="6400800" cy="504736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8" name="Subtítulo 2"/>
          <p:cNvSpPr>
            <a:spLocks noGrp="1"/>
          </p:cNvSpPr>
          <p:nvPr>
            <p:ph type="subTitle" idx="1"/>
          </p:nvPr>
        </p:nvSpPr>
        <p:spPr>
          <a:xfrm>
            <a:off x="685800" y="2768576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</a:defRPr>
            </a:lvl1pPr>
            <a:lvl2pPr marL="45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99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21E-D6E8-D046-8EF2-F2FCD474FCF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>
          <a:xfrm>
            <a:off x="251209" y="884256"/>
            <a:ext cx="8500904" cy="35035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 marL="180935" indent="0">
              <a:defRPr sz="1200">
                <a:solidFill>
                  <a:schemeClr val="tx1"/>
                </a:solidFill>
              </a:defRPr>
            </a:lvl2pPr>
            <a:lvl3pPr marL="361869" indent="0">
              <a:defRPr sz="1100">
                <a:solidFill>
                  <a:schemeClr val="tx1"/>
                </a:solidFill>
              </a:defRPr>
            </a:lvl3pPr>
            <a:lvl4pPr marL="542804" indent="0">
              <a:defRPr sz="1100">
                <a:solidFill>
                  <a:schemeClr val="tx1"/>
                </a:solidFill>
              </a:defRPr>
            </a:lvl4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</p:txBody>
      </p:sp>
      <p:sp>
        <p:nvSpPr>
          <p:cNvPr id="12" name="Marcador de título 10"/>
          <p:cNvSpPr>
            <a:spLocks noGrp="1"/>
          </p:cNvSpPr>
          <p:nvPr>
            <p:ph type="title"/>
          </p:nvPr>
        </p:nvSpPr>
        <p:spPr>
          <a:xfrm>
            <a:off x="251209" y="54087"/>
            <a:ext cx="8500904" cy="648233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>
            <a:lvl1pPr>
              <a:defRPr b="1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04913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>
          <a:xfrm>
            <a:off x="251209" y="884256"/>
            <a:ext cx="8500904" cy="35035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 marL="180939" indent="0">
              <a:defRPr sz="1200">
                <a:solidFill>
                  <a:schemeClr val="tx1"/>
                </a:solidFill>
              </a:defRPr>
            </a:lvl2pPr>
            <a:lvl3pPr marL="361878" indent="0">
              <a:defRPr sz="1100">
                <a:solidFill>
                  <a:schemeClr val="tx1"/>
                </a:solidFill>
              </a:defRPr>
            </a:lvl3pPr>
            <a:lvl4pPr marL="542817" indent="0">
              <a:defRPr sz="1100">
                <a:solidFill>
                  <a:schemeClr val="tx1"/>
                </a:solidFill>
              </a:defRPr>
            </a:lvl4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</p:txBody>
      </p:sp>
      <p:sp>
        <p:nvSpPr>
          <p:cNvPr id="15" name="Marcador de título 10"/>
          <p:cNvSpPr>
            <a:spLocks noGrp="1"/>
          </p:cNvSpPr>
          <p:nvPr>
            <p:ph type="title"/>
          </p:nvPr>
        </p:nvSpPr>
        <p:spPr>
          <a:xfrm>
            <a:off x="251209" y="54087"/>
            <a:ext cx="8500904" cy="648233"/>
          </a:xfrm>
          <a:prstGeom prst="rect">
            <a:avLst/>
          </a:prstGeom>
        </p:spPr>
        <p:txBody>
          <a:bodyPr vert="horz" lIns="91424" tIns="45712" rIns="91424" bIns="45712" rtlCol="0" anchor="ctr">
            <a:normAutofit/>
          </a:bodyPr>
          <a:lstStyle>
            <a:lvl1pPr>
              <a:defRPr b="1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21" name="Marcador de número de diapositiva 6"/>
          <p:cNvSpPr txBox="1">
            <a:spLocks/>
          </p:cNvSpPr>
          <p:nvPr userDrawn="1"/>
        </p:nvSpPr>
        <p:spPr>
          <a:xfrm>
            <a:off x="0" y="4830062"/>
            <a:ext cx="728133" cy="273844"/>
          </a:xfrm>
          <a:prstGeom prst="rect">
            <a:avLst/>
          </a:prstGeom>
        </p:spPr>
        <p:txBody>
          <a:bodyPr vert="horz" lIns="91424" tIns="45712" rIns="91424" bIns="45712" rtlCol="0" anchor="t"/>
          <a:lstStyle>
            <a:defPPr>
              <a:defRPr lang="es-E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5A221E-D6E8-D046-8EF2-F2FCD474FCF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72515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21E-D6E8-D046-8EF2-F2FCD474FCF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>
          <a:xfrm>
            <a:off x="251209" y="884256"/>
            <a:ext cx="8500904" cy="35035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 marL="180939" indent="0">
              <a:defRPr sz="1200">
                <a:solidFill>
                  <a:schemeClr val="tx1"/>
                </a:solidFill>
              </a:defRPr>
            </a:lvl2pPr>
            <a:lvl3pPr marL="361878" indent="0">
              <a:defRPr sz="1100">
                <a:solidFill>
                  <a:schemeClr val="tx1"/>
                </a:solidFill>
              </a:defRPr>
            </a:lvl3pPr>
            <a:lvl4pPr marL="542817" indent="0">
              <a:defRPr sz="1100">
                <a:solidFill>
                  <a:schemeClr val="tx1"/>
                </a:solidFill>
              </a:defRPr>
            </a:lvl4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</p:txBody>
      </p:sp>
      <p:sp>
        <p:nvSpPr>
          <p:cNvPr id="12" name="Marcador de título 10"/>
          <p:cNvSpPr>
            <a:spLocks noGrp="1"/>
          </p:cNvSpPr>
          <p:nvPr>
            <p:ph type="title"/>
          </p:nvPr>
        </p:nvSpPr>
        <p:spPr>
          <a:xfrm>
            <a:off x="251209" y="54087"/>
            <a:ext cx="8500904" cy="648233"/>
          </a:xfrm>
          <a:prstGeom prst="rect">
            <a:avLst/>
          </a:prstGeom>
        </p:spPr>
        <p:txBody>
          <a:bodyPr vert="horz" lIns="91424" tIns="45712" rIns="91424" bIns="45712" rtlCol="0" anchor="ctr">
            <a:normAutofit/>
          </a:bodyPr>
          <a:lstStyle>
            <a:lvl1pPr>
              <a:defRPr b="1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991749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 rot="10800000">
            <a:off x="4082854" y="3439649"/>
            <a:ext cx="3619584" cy="43816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  <a:effectLst/>
        </p:spPr>
        <p:txBody>
          <a:bodyPr lIns="359928" tIns="0" rIns="359928" bIns="0" anchor="ctr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 rot="10800000">
            <a:off x="319055" y="3829787"/>
            <a:ext cx="3787526" cy="4589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lIns="359928" tIns="0" rIns="359928" bIns="0" anchor="ctr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sz="2600" dirty="0">
              <a:solidFill>
                <a:schemeClr val="bg2"/>
              </a:solidFill>
            </a:endParaRPr>
          </a:p>
        </p:txBody>
      </p:sp>
      <p:grpSp>
        <p:nvGrpSpPr>
          <p:cNvPr id="8" name="Grupo 7"/>
          <p:cNvGrpSpPr/>
          <p:nvPr userDrawn="1"/>
        </p:nvGrpSpPr>
        <p:grpSpPr>
          <a:xfrm>
            <a:off x="319278" y="1533135"/>
            <a:ext cx="7499357" cy="2300602"/>
            <a:chOff x="0" y="1027155"/>
            <a:chExt cx="9144000" cy="3565800"/>
          </a:xfrm>
        </p:grpSpPr>
        <p:sp>
          <p:nvSpPr>
            <p:cNvPr id="9" name="Text Box 4"/>
            <p:cNvSpPr txBox="1">
              <a:spLocks noChangeArrowheads="1"/>
            </p:cNvSpPr>
            <p:nvPr userDrawn="1"/>
          </p:nvSpPr>
          <p:spPr bwMode="auto">
            <a:xfrm>
              <a:off x="0" y="1169662"/>
              <a:ext cx="9144000" cy="3423293"/>
            </a:xfrm>
            <a:prstGeom prst="round2DiagRect">
              <a:avLst/>
            </a:prstGeom>
            <a:gradFill rotWithShape="0">
              <a:gsLst>
                <a:gs pos="0">
                  <a:schemeClr val="tx1">
                    <a:lumMod val="60000"/>
                    <a:lumOff val="40000"/>
                  </a:schemeClr>
                </a:gs>
                <a:gs pos="5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360000" tIns="0" rIns="360000" bIns="0" anchor="ctr"/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endParaRPr lang="en-US" sz="2600" dirty="0">
                <a:solidFill>
                  <a:schemeClr val="bg2"/>
                </a:solidFill>
              </a:endParaRPr>
            </a:p>
          </p:txBody>
        </p:sp>
        <p:sp>
          <p:nvSpPr>
            <p:cNvPr id="10" name="Rectángulo 25"/>
            <p:cNvSpPr/>
            <p:nvPr userDrawn="1"/>
          </p:nvSpPr>
          <p:spPr>
            <a:xfrm>
              <a:off x="10886" y="1027155"/>
              <a:ext cx="1861457" cy="1525721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1" name="Text Box 4"/>
            <p:cNvSpPr txBox="1">
              <a:spLocks noChangeArrowheads="1"/>
            </p:cNvSpPr>
            <p:nvPr userDrawn="1"/>
          </p:nvSpPr>
          <p:spPr bwMode="auto">
            <a:xfrm>
              <a:off x="0" y="1169661"/>
              <a:ext cx="9144000" cy="3423293"/>
            </a:xfrm>
            <a:prstGeom prst="round2DiagRect">
              <a:avLst/>
            </a:prstGeom>
            <a:gradFill rotWithShape="0">
              <a:gsLst>
                <a:gs pos="0">
                  <a:schemeClr val="tx1">
                    <a:lumMod val="60000"/>
                    <a:lumOff val="40000"/>
                  </a:schemeClr>
                </a:gs>
                <a:gs pos="5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360000" tIns="0" rIns="360000" bIns="0" anchor="ctr"/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endParaRPr lang="en-US" sz="2600" dirty="0">
                <a:solidFill>
                  <a:schemeClr val="bg2"/>
                </a:solidFill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00602" y="1764749"/>
            <a:ext cx="6785420" cy="612466"/>
          </a:xfrm>
          <a:prstGeom prst="rect">
            <a:avLst/>
          </a:prstGeom>
        </p:spPr>
        <p:txBody>
          <a:bodyPr anchor="ctr"/>
          <a:lstStyle>
            <a:lvl1pPr>
              <a:defRPr lang="es-ES_tradnl" sz="2800" b="1" kern="1200" dirty="0" smtClean="0">
                <a:solidFill>
                  <a:schemeClr val="tx2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0602" y="2466507"/>
            <a:ext cx="6785420" cy="131920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21E-D6E8-D046-8EF2-F2FCD474FCF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4" name="Rectángulo 3"/>
          <p:cNvSpPr/>
          <p:nvPr userDrawn="1"/>
        </p:nvSpPr>
        <p:spPr>
          <a:xfrm>
            <a:off x="30146" y="30152"/>
            <a:ext cx="9063613" cy="723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34569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21E-D6E8-D046-8EF2-F2FCD474FCF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Marcador de gráfico 7"/>
          <p:cNvSpPr>
            <a:spLocks noGrp="1"/>
          </p:cNvSpPr>
          <p:nvPr>
            <p:ph type="chart" sz="quarter" idx="13"/>
          </p:nvPr>
        </p:nvSpPr>
        <p:spPr>
          <a:xfrm>
            <a:off x="251209" y="1095270"/>
            <a:ext cx="8500904" cy="3237017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0" name="Marcador de título 10"/>
          <p:cNvSpPr>
            <a:spLocks noGrp="1"/>
          </p:cNvSpPr>
          <p:nvPr>
            <p:ph type="title"/>
          </p:nvPr>
        </p:nvSpPr>
        <p:spPr>
          <a:xfrm>
            <a:off x="251209" y="54087"/>
            <a:ext cx="8500904" cy="648233"/>
          </a:xfrm>
          <a:prstGeom prst="rect">
            <a:avLst/>
          </a:prstGeom>
        </p:spPr>
        <p:txBody>
          <a:bodyPr vert="horz" lIns="91424" tIns="45712" rIns="91424" bIns="45712" rtlCol="0" anchor="ctr">
            <a:normAutofit/>
          </a:bodyPr>
          <a:lstStyle>
            <a:lvl1pPr>
              <a:defRPr b="1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9185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21E-D6E8-D046-8EF2-F2FCD474FCF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Marcador de posición de imagen 8"/>
          <p:cNvSpPr>
            <a:spLocks noGrp="1"/>
          </p:cNvSpPr>
          <p:nvPr>
            <p:ph type="pic" sz="quarter" idx="13"/>
          </p:nvPr>
        </p:nvSpPr>
        <p:spPr>
          <a:xfrm>
            <a:off x="251209" y="884256"/>
            <a:ext cx="8500904" cy="3547068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título 10"/>
          <p:cNvSpPr>
            <a:spLocks noGrp="1"/>
          </p:cNvSpPr>
          <p:nvPr>
            <p:ph type="title"/>
          </p:nvPr>
        </p:nvSpPr>
        <p:spPr>
          <a:xfrm>
            <a:off x="251209" y="54087"/>
            <a:ext cx="8500904" cy="648233"/>
          </a:xfrm>
          <a:prstGeom prst="rect">
            <a:avLst/>
          </a:prstGeom>
        </p:spPr>
        <p:txBody>
          <a:bodyPr vert="horz" lIns="91424" tIns="45712" rIns="91424" bIns="45712" rtlCol="0" anchor="ctr">
            <a:normAutofit/>
          </a:bodyPr>
          <a:lstStyle>
            <a:lvl1pPr>
              <a:defRPr b="1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313964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 userDrawn="1"/>
        </p:nvSpPr>
        <p:spPr>
          <a:xfrm>
            <a:off x="7450675" y="4391378"/>
            <a:ext cx="1592849" cy="7125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s-CL" dirty="0"/>
          </a:p>
        </p:txBody>
      </p:sp>
      <p:sp>
        <p:nvSpPr>
          <p:cNvPr id="20" name="Text Box 4"/>
          <p:cNvSpPr txBox="1">
            <a:spLocks noChangeArrowheads="1"/>
          </p:cNvSpPr>
          <p:nvPr userDrawn="1"/>
        </p:nvSpPr>
        <p:spPr bwMode="auto">
          <a:xfrm rot="10800000">
            <a:off x="4366990" y="4007556"/>
            <a:ext cx="4325454" cy="61258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lIns="359928" tIns="0" rIns="359928" bIns="0" anchor="ctr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 userDrawn="1"/>
        </p:nvSpPr>
        <p:spPr bwMode="auto">
          <a:xfrm rot="10800000">
            <a:off x="100485" y="4555971"/>
            <a:ext cx="4526153" cy="6416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lIns="359928" tIns="0" rIns="359928" bIns="0" anchor="ctr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21E-D6E8-D046-8EF2-F2FCD474FCF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9144000" cy="88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80" t="28217" r="9477" b="31001"/>
          <a:stretch/>
        </p:blipFill>
        <p:spPr>
          <a:xfrm>
            <a:off x="6933203" y="196272"/>
            <a:ext cx="2110321" cy="811593"/>
          </a:xfrm>
          <a:prstGeom prst="rect">
            <a:avLst/>
          </a:prstGeom>
        </p:spPr>
      </p:pic>
      <p:grpSp>
        <p:nvGrpSpPr>
          <p:cNvPr id="3" name="Grupo 2"/>
          <p:cNvGrpSpPr/>
          <p:nvPr userDrawn="1"/>
        </p:nvGrpSpPr>
        <p:grpSpPr>
          <a:xfrm>
            <a:off x="100484" y="1069028"/>
            <a:ext cx="8851342" cy="3487430"/>
            <a:chOff x="0" y="1027155"/>
            <a:chExt cx="9144000" cy="3565800"/>
          </a:xfrm>
        </p:grpSpPr>
        <p:sp>
          <p:nvSpPr>
            <p:cNvPr id="14" name="Text Box 4"/>
            <p:cNvSpPr txBox="1">
              <a:spLocks noChangeArrowheads="1"/>
            </p:cNvSpPr>
            <p:nvPr userDrawn="1"/>
          </p:nvSpPr>
          <p:spPr bwMode="auto">
            <a:xfrm>
              <a:off x="0" y="1169662"/>
              <a:ext cx="9144000" cy="3423293"/>
            </a:xfrm>
            <a:prstGeom prst="round2DiagRect">
              <a:avLst/>
            </a:prstGeom>
            <a:gradFill rotWithShape="0">
              <a:gsLst>
                <a:gs pos="0">
                  <a:schemeClr val="tx1">
                    <a:lumMod val="60000"/>
                    <a:lumOff val="40000"/>
                  </a:schemeClr>
                </a:gs>
                <a:gs pos="5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360000" tIns="0" rIns="360000" bIns="0" anchor="ctr"/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endParaRPr lang="en-US" sz="2600" dirty="0">
                <a:solidFill>
                  <a:schemeClr val="bg2"/>
                </a:solidFill>
              </a:endParaRPr>
            </a:p>
          </p:txBody>
        </p:sp>
        <p:sp>
          <p:nvSpPr>
            <p:cNvPr id="26" name="Rectángulo 25"/>
            <p:cNvSpPr/>
            <p:nvPr userDrawn="1"/>
          </p:nvSpPr>
          <p:spPr>
            <a:xfrm>
              <a:off x="10886" y="1027155"/>
              <a:ext cx="1861457" cy="1525721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5" name="Text Box 4"/>
            <p:cNvSpPr txBox="1">
              <a:spLocks noChangeArrowheads="1"/>
            </p:cNvSpPr>
            <p:nvPr userDrawn="1"/>
          </p:nvSpPr>
          <p:spPr bwMode="auto">
            <a:xfrm>
              <a:off x="0" y="1169661"/>
              <a:ext cx="9144000" cy="3423293"/>
            </a:xfrm>
            <a:prstGeom prst="round2DiagRect">
              <a:avLst/>
            </a:prstGeom>
            <a:gradFill rotWithShape="0">
              <a:gsLst>
                <a:gs pos="0">
                  <a:schemeClr val="tx1">
                    <a:lumMod val="60000"/>
                    <a:lumOff val="40000"/>
                  </a:schemeClr>
                </a:gs>
                <a:gs pos="5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360000" tIns="0" rIns="360000" bIns="0" anchor="ctr"/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endParaRPr lang="en-US" sz="2600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685800" y="2192888"/>
            <a:ext cx="6400800" cy="504736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8" name="Subtítulo 2"/>
          <p:cNvSpPr>
            <a:spLocks noGrp="1"/>
          </p:cNvSpPr>
          <p:nvPr>
            <p:ph type="subTitle" idx="1"/>
          </p:nvPr>
        </p:nvSpPr>
        <p:spPr>
          <a:xfrm>
            <a:off x="685800" y="2768576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</a:defRPr>
            </a:lvl1pPr>
            <a:lvl2pPr marL="45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08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00602" y="1764750"/>
            <a:ext cx="5813232" cy="612466"/>
          </a:xfrm>
          <a:prstGeom prst="rect">
            <a:avLst/>
          </a:prstGeom>
        </p:spPr>
        <p:txBody>
          <a:bodyPr anchor="ctr"/>
          <a:lstStyle>
            <a:lvl1pPr>
              <a:defRPr lang="es-ES_tradnl" sz="2800" b="1" kern="1200" dirty="0" smtClean="0">
                <a:solidFill>
                  <a:schemeClr val="tx2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0602" y="2466506"/>
            <a:ext cx="5813232" cy="180062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21E-D6E8-D046-8EF2-F2FCD474FCF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581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21E-D6E8-D046-8EF2-F2FCD474FCF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Marcador de gráfico 7"/>
          <p:cNvSpPr>
            <a:spLocks noGrp="1"/>
          </p:cNvSpPr>
          <p:nvPr>
            <p:ph type="chart" sz="quarter" idx="13"/>
          </p:nvPr>
        </p:nvSpPr>
        <p:spPr>
          <a:xfrm>
            <a:off x="501651" y="1292607"/>
            <a:ext cx="8185150" cy="303968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0" name="Marcador de título 10"/>
          <p:cNvSpPr>
            <a:spLocks noGrp="1"/>
          </p:cNvSpPr>
          <p:nvPr>
            <p:ph type="title"/>
          </p:nvPr>
        </p:nvSpPr>
        <p:spPr>
          <a:xfrm>
            <a:off x="251209" y="54087"/>
            <a:ext cx="8500904" cy="648233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>
            <a:lvl1pPr>
              <a:defRPr b="1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042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21E-D6E8-D046-8EF2-F2FCD474FCF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Marcador de posición de imagen 8"/>
          <p:cNvSpPr>
            <a:spLocks noGrp="1"/>
          </p:cNvSpPr>
          <p:nvPr>
            <p:ph type="pic" sz="quarter" idx="13"/>
          </p:nvPr>
        </p:nvSpPr>
        <p:spPr>
          <a:xfrm>
            <a:off x="457200" y="1044578"/>
            <a:ext cx="8229600" cy="347027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título 10"/>
          <p:cNvSpPr>
            <a:spLocks noGrp="1"/>
          </p:cNvSpPr>
          <p:nvPr>
            <p:ph type="title"/>
          </p:nvPr>
        </p:nvSpPr>
        <p:spPr>
          <a:xfrm>
            <a:off x="251209" y="54087"/>
            <a:ext cx="8500904" cy="648233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>
            <a:lvl1pPr>
              <a:defRPr b="1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234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21E-D6E8-D046-8EF2-F2FCD474FCF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4" name="Marcador de título 10"/>
          <p:cNvSpPr>
            <a:spLocks noGrp="1"/>
          </p:cNvSpPr>
          <p:nvPr>
            <p:ph type="title"/>
          </p:nvPr>
        </p:nvSpPr>
        <p:spPr>
          <a:xfrm>
            <a:off x="251209" y="54087"/>
            <a:ext cx="8500904" cy="648233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>
            <a:lvl1pPr>
              <a:defRPr b="1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144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ítulo 10"/>
          <p:cNvSpPr>
            <a:spLocks noGrp="1"/>
          </p:cNvSpPr>
          <p:nvPr>
            <p:ph type="title"/>
          </p:nvPr>
        </p:nvSpPr>
        <p:spPr>
          <a:xfrm>
            <a:off x="251209" y="54087"/>
            <a:ext cx="8500904" cy="648233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>
            <a:lvl1pPr>
              <a:defRPr b="1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88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 userDrawn="1"/>
        </p:nvSpPr>
        <p:spPr>
          <a:xfrm>
            <a:off x="7450676" y="4391379"/>
            <a:ext cx="1592849" cy="7125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s-CL" dirty="0"/>
          </a:p>
        </p:txBody>
      </p:sp>
      <p:sp>
        <p:nvSpPr>
          <p:cNvPr id="20" name="Text Box 4"/>
          <p:cNvSpPr txBox="1">
            <a:spLocks noChangeArrowheads="1"/>
          </p:cNvSpPr>
          <p:nvPr userDrawn="1"/>
        </p:nvSpPr>
        <p:spPr bwMode="auto">
          <a:xfrm rot="10800000">
            <a:off x="4366990" y="4007556"/>
            <a:ext cx="4325454" cy="61258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lIns="359919" tIns="0" rIns="359919" bIns="0" anchor="ctr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 userDrawn="1"/>
        </p:nvSpPr>
        <p:spPr bwMode="auto">
          <a:xfrm rot="10800000">
            <a:off x="100485" y="4555972"/>
            <a:ext cx="4526153" cy="6416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lIns="359919" tIns="0" rIns="359919" bIns="0" anchor="ctr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21E-D6E8-D046-8EF2-F2FCD474FCF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9144000" cy="88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80" t="28217" r="9477" b="31001"/>
          <a:stretch/>
        </p:blipFill>
        <p:spPr>
          <a:xfrm>
            <a:off x="6933204" y="196275"/>
            <a:ext cx="2110321" cy="811593"/>
          </a:xfrm>
          <a:prstGeom prst="rect">
            <a:avLst/>
          </a:prstGeom>
        </p:spPr>
      </p:pic>
      <p:grpSp>
        <p:nvGrpSpPr>
          <p:cNvPr id="3" name="Grupo 2"/>
          <p:cNvGrpSpPr/>
          <p:nvPr userDrawn="1"/>
        </p:nvGrpSpPr>
        <p:grpSpPr>
          <a:xfrm>
            <a:off x="100485" y="1069029"/>
            <a:ext cx="8851342" cy="3487430"/>
            <a:chOff x="0" y="1027155"/>
            <a:chExt cx="9144000" cy="3565800"/>
          </a:xfrm>
        </p:grpSpPr>
        <p:sp>
          <p:nvSpPr>
            <p:cNvPr id="14" name="Text Box 4"/>
            <p:cNvSpPr txBox="1">
              <a:spLocks noChangeArrowheads="1"/>
            </p:cNvSpPr>
            <p:nvPr userDrawn="1"/>
          </p:nvSpPr>
          <p:spPr bwMode="auto">
            <a:xfrm>
              <a:off x="0" y="1169662"/>
              <a:ext cx="9144000" cy="3423293"/>
            </a:xfrm>
            <a:prstGeom prst="round2DiagRect">
              <a:avLst/>
            </a:prstGeom>
            <a:gradFill rotWithShape="0">
              <a:gsLst>
                <a:gs pos="0">
                  <a:schemeClr val="tx1">
                    <a:lumMod val="60000"/>
                    <a:lumOff val="40000"/>
                  </a:schemeClr>
                </a:gs>
                <a:gs pos="5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360000" tIns="0" rIns="360000" bIns="0" anchor="ctr"/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endParaRPr lang="en-US" sz="2600" dirty="0">
                <a:solidFill>
                  <a:schemeClr val="bg2"/>
                </a:solidFill>
              </a:endParaRPr>
            </a:p>
          </p:txBody>
        </p:sp>
        <p:sp>
          <p:nvSpPr>
            <p:cNvPr id="26" name="Rectángulo 25"/>
            <p:cNvSpPr/>
            <p:nvPr userDrawn="1"/>
          </p:nvSpPr>
          <p:spPr>
            <a:xfrm>
              <a:off x="10886" y="1027155"/>
              <a:ext cx="1861457" cy="1525721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5" name="Text Box 4"/>
            <p:cNvSpPr txBox="1">
              <a:spLocks noChangeArrowheads="1"/>
            </p:cNvSpPr>
            <p:nvPr userDrawn="1"/>
          </p:nvSpPr>
          <p:spPr bwMode="auto">
            <a:xfrm>
              <a:off x="0" y="1169661"/>
              <a:ext cx="9144000" cy="3423293"/>
            </a:xfrm>
            <a:prstGeom prst="round2DiagRect">
              <a:avLst/>
            </a:prstGeom>
            <a:gradFill rotWithShape="0">
              <a:gsLst>
                <a:gs pos="0">
                  <a:schemeClr val="tx1">
                    <a:lumMod val="60000"/>
                    <a:lumOff val="40000"/>
                  </a:schemeClr>
                </a:gs>
                <a:gs pos="5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360000" tIns="0" rIns="360000" bIns="0" anchor="ctr"/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endParaRPr lang="en-US" sz="2600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685800" y="2192889"/>
            <a:ext cx="6400800" cy="504736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8" name="Subtítulo 2"/>
          <p:cNvSpPr>
            <a:spLocks noGrp="1"/>
          </p:cNvSpPr>
          <p:nvPr>
            <p:ph type="subTitle" idx="1"/>
          </p:nvPr>
        </p:nvSpPr>
        <p:spPr>
          <a:xfrm>
            <a:off x="685800" y="2768576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7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 rot="10800000">
            <a:off x="4602144" y="389116"/>
            <a:ext cx="4325187" cy="30849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  <a:effectLst/>
        </p:spPr>
        <p:txBody>
          <a:bodyPr lIns="359919" tIns="0" rIns="359919" bIns="0" anchor="ctr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 rot="10800000">
            <a:off x="75993" y="633418"/>
            <a:ext cx="4526153" cy="6416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lIns="359919" tIns="0" rIns="359919" bIns="0" anchor="ctr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5998" y="60289"/>
            <a:ext cx="8957479" cy="589478"/>
          </a:xfrm>
          <a:prstGeom prst="round2DiagRect">
            <a:avLst>
              <a:gd name="adj1" fmla="val 50000"/>
              <a:gd name="adj2" fmla="val 0"/>
            </a:avLst>
          </a:prstGeom>
          <a:gradFill rotWithShape="0">
            <a:gsLst>
              <a:gs pos="0">
                <a:srgbClr val="888888"/>
              </a:gs>
              <a:gs pos="100000">
                <a:schemeClr val="tx1">
                  <a:lumMod val="20000"/>
                  <a:lumOff val="80000"/>
                </a:schemeClr>
              </a:gs>
              <a:gs pos="64000">
                <a:schemeClr val="tx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lIns="359919" tIns="0" rIns="359919" bIns="0" anchor="ctr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" y="4830063"/>
            <a:ext cx="728133" cy="273844"/>
          </a:xfrm>
          <a:prstGeom prst="rect">
            <a:avLst/>
          </a:prstGeom>
        </p:spPr>
        <p:txBody>
          <a:bodyPr vert="horz" lIns="91422" tIns="45711" rIns="91422" bIns="45711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A221E-D6E8-D046-8EF2-F2FCD474FCF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Marcador de título 10"/>
          <p:cNvSpPr>
            <a:spLocks noGrp="1"/>
          </p:cNvSpPr>
          <p:nvPr>
            <p:ph type="title"/>
          </p:nvPr>
        </p:nvSpPr>
        <p:spPr>
          <a:xfrm>
            <a:off x="251209" y="60129"/>
            <a:ext cx="8500904" cy="648233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1209" y="952672"/>
            <a:ext cx="8500904" cy="3418398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80" t="28217" r="9477" b="31001"/>
          <a:stretch/>
        </p:blipFill>
        <p:spPr>
          <a:xfrm>
            <a:off x="7594908" y="4481040"/>
            <a:ext cx="1459375" cy="56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0" r:id="rId4"/>
    <p:sldLayoutId id="2147483651" r:id="rId5"/>
    <p:sldLayoutId id="2147483652" r:id="rId6"/>
    <p:sldLayoutId id="2147483655" r:id="rId7"/>
    <p:sldLayoutId id="2147483653" r:id="rId8"/>
    <p:sldLayoutId id="2147483657" r:id="rId9"/>
    <p:sldLayoutId id="2147483682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2" r:id="rId28"/>
  </p:sldLayoutIdLst>
  <p:hf hdr="0"/>
  <p:txStyles>
    <p:titleStyle>
      <a:lvl1pPr algn="l" defTabSz="457101" rtl="0" eaLnBrk="1" latinLnBrk="0" hangingPunct="1"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0" indent="0" algn="l" defTabSz="457101" rtl="0" eaLnBrk="1" latinLnBrk="0" hangingPunct="1">
        <a:spcBef>
          <a:spcPts val="0"/>
        </a:spcBef>
        <a:buFont typeface="Arial"/>
        <a:buNone/>
        <a:defRPr lang="es-ES_tradnl" sz="1400" b="0" kern="1200" dirty="0" smtClean="0">
          <a:solidFill>
            <a:srgbClr val="2F3230"/>
          </a:solidFill>
          <a:latin typeface="+mn-lt"/>
          <a:ea typeface="+mn-ea"/>
          <a:cs typeface="+mn-cs"/>
        </a:defRPr>
      </a:lvl1pPr>
      <a:lvl2pPr marL="457101" indent="0" algn="l" defTabSz="457101" rtl="0" eaLnBrk="1" latinLnBrk="0" hangingPunct="1">
        <a:spcBef>
          <a:spcPts val="0"/>
        </a:spcBef>
        <a:buFont typeface="Arial"/>
        <a:buNone/>
        <a:defRPr sz="1100" kern="1200">
          <a:solidFill>
            <a:srgbClr val="2F3230"/>
          </a:solidFill>
          <a:latin typeface="+mn-lt"/>
          <a:ea typeface="+mn-ea"/>
          <a:cs typeface="+mn-cs"/>
        </a:defRPr>
      </a:lvl2pPr>
      <a:lvl3pPr marL="914194" indent="0" algn="l" defTabSz="457101" rtl="0" eaLnBrk="1" latinLnBrk="0" hangingPunct="1">
        <a:spcBef>
          <a:spcPts val="0"/>
        </a:spcBef>
        <a:buFont typeface="Arial"/>
        <a:buNone/>
        <a:defRPr sz="1100" kern="1200">
          <a:solidFill>
            <a:srgbClr val="2F3230"/>
          </a:solidFill>
          <a:latin typeface="+mn-lt"/>
          <a:ea typeface="+mn-ea"/>
          <a:cs typeface="+mn-cs"/>
        </a:defRPr>
      </a:lvl3pPr>
      <a:lvl4pPr marL="1371294" indent="0" algn="l" defTabSz="457101" rtl="0" eaLnBrk="1" latinLnBrk="0" hangingPunct="1">
        <a:spcBef>
          <a:spcPts val="0"/>
        </a:spcBef>
        <a:buFont typeface="Arial"/>
        <a:buNone/>
        <a:defRPr lang="es-ES" sz="1000" kern="1200" dirty="0" smtClean="0">
          <a:solidFill>
            <a:srgbClr val="2F3230"/>
          </a:solidFill>
          <a:latin typeface="+mn-lt"/>
          <a:ea typeface="+mn-ea"/>
          <a:cs typeface="+mn-cs"/>
        </a:defRPr>
      </a:lvl4pPr>
      <a:lvl5pPr marL="1828386" indent="0" algn="l" defTabSz="457101" rtl="0" eaLnBrk="1" latinLnBrk="0" hangingPunct="1">
        <a:spcBef>
          <a:spcPct val="20000"/>
        </a:spcBef>
        <a:buFont typeface="Arial"/>
        <a:buNone/>
        <a:defRPr lang="es-CL" sz="1000" kern="1200" dirty="0">
          <a:solidFill>
            <a:srgbClr val="2F3230"/>
          </a:solidFill>
          <a:latin typeface="+mn-lt"/>
          <a:ea typeface="+mn-ea"/>
          <a:cs typeface="+mn-cs"/>
        </a:defRPr>
      </a:lvl5pPr>
      <a:lvl6pPr marL="2514033" indent="-228546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34" indent="-228546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27" indent="-228546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27" indent="-228546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4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4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6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87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1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0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80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 rot="10800000">
            <a:off x="4602144" y="389115"/>
            <a:ext cx="4325187" cy="30849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  <a:effectLst/>
        </p:spPr>
        <p:txBody>
          <a:bodyPr lIns="359928" tIns="0" rIns="359928" bIns="0" anchor="ctr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 rot="10800000">
            <a:off x="75993" y="633418"/>
            <a:ext cx="4526153" cy="6416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lIns="359928" tIns="0" rIns="359928" bIns="0" anchor="ctr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5998" y="60289"/>
            <a:ext cx="8957479" cy="589478"/>
          </a:xfrm>
          <a:prstGeom prst="round2DiagRect">
            <a:avLst>
              <a:gd name="adj1" fmla="val 50000"/>
              <a:gd name="adj2" fmla="val 0"/>
            </a:avLst>
          </a:prstGeom>
          <a:gradFill rotWithShape="0">
            <a:gsLst>
              <a:gs pos="0">
                <a:srgbClr val="888888"/>
              </a:gs>
              <a:gs pos="100000">
                <a:schemeClr val="tx1">
                  <a:lumMod val="20000"/>
                  <a:lumOff val="80000"/>
                </a:schemeClr>
              </a:gs>
              <a:gs pos="64000">
                <a:schemeClr val="tx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lIns="359928" tIns="0" rIns="359928" bIns="0" anchor="ctr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0" y="4830062"/>
            <a:ext cx="728133" cy="273844"/>
          </a:xfrm>
          <a:prstGeom prst="rect">
            <a:avLst/>
          </a:prstGeom>
        </p:spPr>
        <p:txBody>
          <a:bodyPr vert="horz" lIns="91424" tIns="45712" rIns="91424" bIns="45712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A221E-D6E8-D046-8EF2-F2FCD474FCF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Marcador de título 10"/>
          <p:cNvSpPr>
            <a:spLocks noGrp="1"/>
          </p:cNvSpPr>
          <p:nvPr>
            <p:ph type="title"/>
          </p:nvPr>
        </p:nvSpPr>
        <p:spPr>
          <a:xfrm>
            <a:off x="251209" y="60129"/>
            <a:ext cx="8500904" cy="648233"/>
          </a:xfrm>
          <a:prstGeom prst="rect">
            <a:avLst/>
          </a:prstGeom>
        </p:spPr>
        <p:txBody>
          <a:bodyPr vert="horz" lIns="91424" tIns="45712" rIns="91424" bIns="45712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1209" y="952672"/>
            <a:ext cx="8500904" cy="3418398"/>
          </a:xfrm>
          <a:prstGeom prst="rect">
            <a:avLst/>
          </a:prstGeom>
        </p:spPr>
        <p:txBody>
          <a:bodyPr vert="horz" lIns="91424" tIns="45712" rIns="91424" bIns="45712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80" t="28217" r="9477" b="31001"/>
          <a:stretch/>
        </p:blipFill>
        <p:spPr>
          <a:xfrm>
            <a:off x="7767374" y="4582154"/>
            <a:ext cx="1327092" cy="5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7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/>
  <p:txStyles>
    <p:titleStyle>
      <a:lvl1pPr algn="l" defTabSz="457112" rtl="0" eaLnBrk="1" latinLnBrk="0" hangingPunct="1"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0" indent="0" algn="l" defTabSz="457112" rtl="0" eaLnBrk="1" latinLnBrk="0" hangingPunct="1">
        <a:spcBef>
          <a:spcPts val="0"/>
        </a:spcBef>
        <a:buFont typeface="Arial"/>
        <a:buNone/>
        <a:defRPr lang="es-ES_tradnl" sz="1400" b="0" kern="1200" dirty="0" smtClean="0">
          <a:solidFill>
            <a:srgbClr val="2F3230"/>
          </a:solidFill>
          <a:latin typeface="+mn-lt"/>
          <a:ea typeface="+mn-ea"/>
          <a:cs typeface="+mn-cs"/>
        </a:defRPr>
      </a:lvl1pPr>
      <a:lvl2pPr marL="180939" indent="0" algn="l" defTabSz="457112" rtl="0" eaLnBrk="1" latinLnBrk="0" hangingPunct="1">
        <a:spcBef>
          <a:spcPts val="0"/>
        </a:spcBef>
        <a:buFont typeface="Arial"/>
        <a:buNone/>
        <a:defRPr sz="1200" kern="1200">
          <a:solidFill>
            <a:srgbClr val="2F3230"/>
          </a:solidFill>
          <a:latin typeface="+mn-lt"/>
          <a:ea typeface="+mn-ea"/>
          <a:cs typeface="+mn-cs"/>
        </a:defRPr>
      </a:lvl2pPr>
      <a:lvl3pPr marL="361878" indent="0" algn="l" defTabSz="457112" rtl="0" eaLnBrk="1" latinLnBrk="0" hangingPunct="1">
        <a:spcBef>
          <a:spcPts val="0"/>
        </a:spcBef>
        <a:buFont typeface="Arial"/>
        <a:buNone/>
        <a:defRPr sz="1100" kern="1200">
          <a:solidFill>
            <a:srgbClr val="2F3230"/>
          </a:solidFill>
          <a:latin typeface="+mn-lt"/>
          <a:ea typeface="+mn-ea"/>
          <a:cs typeface="+mn-cs"/>
        </a:defRPr>
      </a:lvl3pPr>
      <a:lvl4pPr marL="542817" indent="0" algn="l" defTabSz="457112" rtl="0" eaLnBrk="1" latinLnBrk="0" hangingPunct="1">
        <a:spcBef>
          <a:spcPts val="0"/>
        </a:spcBef>
        <a:buFont typeface="Arial"/>
        <a:buNone/>
        <a:defRPr lang="es-ES" sz="1000" kern="1200" dirty="0" smtClean="0">
          <a:solidFill>
            <a:srgbClr val="2F3230"/>
          </a:solidFill>
          <a:latin typeface="+mn-lt"/>
          <a:ea typeface="+mn-ea"/>
          <a:cs typeface="+mn-cs"/>
        </a:defRPr>
      </a:lvl4pPr>
      <a:lvl5pPr marL="712644" indent="0" algn="l" defTabSz="457112" rtl="0" eaLnBrk="1" latinLnBrk="0" hangingPunct="1">
        <a:spcBef>
          <a:spcPct val="20000"/>
        </a:spcBef>
        <a:buFont typeface="Arial"/>
        <a:buNone/>
        <a:defRPr lang="es-CL" sz="900" kern="1200" dirty="0">
          <a:solidFill>
            <a:srgbClr val="2F3230"/>
          </a:solidFill>
          <a:latin typeface="+mn-lt"/>
          <a:ea typeface="+mn-ea"/>
          <a:cs typeface="+mn-cs"/>
        </a:defRPr>
      </a:lvl5pPr>
      <a:lvl6pPr marL="2514096" indent="-228552" algn="l" defTabSz="45711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8" indent="-228552" algn="l" defTabSz="45711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2" indent="-228552" algn="l" defTabSz="45711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4" indent="-228552" algn="l" defTabSz="45711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4571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6" algn="l" defTabSz="4571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8" algn="l" defTabSz="4571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2" algn="l" defTabSz="4571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4" algn="l" defTabSz="4571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8" algn="l" defTabSz="4571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4571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71" algn="l" defTabSz="4571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56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21E-D6E8-D046-8EF2-F2FCD474FCFE}" type="slidenum">
              <a:rPr lang="es-ES" smtClean="0"/>
              <a:t>1</a:t>
            </a:fld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85800" y="2192889"/>
            <a:ext cx="7335000" cy="504736"/>
          </a:xfrm>
        </p:spPr>
        <p:txBody>
          <a:bodyPr>
            <a:normAutofit fontScale="90000"/>
          </a:bodyPr>
          <a:lstStyle/>
          <a:p>
            <a:r>
              <a:rPr lang="es-CL" dirty="0"/>
              <a:t>Modelo de predicción para captación de clientes 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/>
              <a:t>Advanced</a:t>
            </a:r>
            <a:r>
              <a:rPr lang="es-CL" dirty="0"/>
              <a:t> </a:t>
            </a:r>
            <a:r>
              <a:rPr lang="es-CL" dirty="0" err="1"/>
              <a:t>Analytics</a:t>
            </a:r>
            <a:endParaRPr lang="es-CL" dirty="0"/>
          </a:p>
          <a:p>
            <a:r>
              <a:rPr lang="es-CL" dirty="0"/>
              <a:t>Noviembre 2018</a:t>
            </a:r>
          </a:p>
        </p:txBody>
      </p:sp>
    </p:spTree>
    <p:extLst>
      <p:ext uri="{BB962C8B-B14F-4D97-AF65-F5344CB8AC3E}">
        <p14:creationId xmlns:p14="http://schemas.microsoft.com/office/powerpoint/2010/main" val="146632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Métricas de evaluación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51209" y="903383"/>
                <a:ext cx="8694487" cy="4489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dirty="0"/>
                  <a:t>Curva ROC</a:t>
                </a:r>
              </a:p>
              <a:p>
                <a:pPr algn="just"/>
                <a:endParaRPr lang="es-CL" dirty="0"/>
              </a:p>
              <a:p>
                <a:pPr algn="just"/>
                <a:r>
                  <a:rPr lang="es-CL" sz="1400" dirty="0"/>
                  <a:t>Una curva ROC es un gráfico que muestra el rendimiento de un modelo de clasificación en todos los umbrales de clasificación. Esta curva representa dos parámetros:</a:t>
                </a:r>
              </a:p>
              <a:p>
                <a:pPr algn="just"/>
                <a:endParaRPr lang="es-CL" sz="14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1400" dirty="0"/>
                  <a:t>Tasa de verdaderos positivos</a:t>
                </a:r>
              </a:p>
              <a:p>
                <a:pPr algn="just"/>
                <a:r>
                  <a:rPr lang="es-CL" sz="1400" b="0" dirty="0"/>
                  <a:t>                    </a:t>
                </a:r>
                <a14:m>
                  <m:oMath xmlns:m="http://schemas.openxmlformats.org/officeDocument/2006/math">
                    <m:r>
                      <a:rPr lang="es-CL" sz="1400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s-CL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1400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num>
                      <m:den>
                        <m:r>
                          <a:rPr lang="es-CL" sz="1400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  <m:r>
                          <a:rPr lang="es-CL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s-CL" sz="1400" dirty="0"/>
              </a:p>
              <a:p>
                <a:pPr marL="184150" indent="-184150">
                  <a:buFont typeface="Arial"/>
                  <a:buChar char="•"/>
                </a:pPr>
                <a:endParaRPr lang="es-CL" sz="1400" dirty="0">
                  <a:solidFill>
                    <a:srgbClr val="141615"/>
                  </a:solidFill>
                  <a:cs typeface="Arial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1400" dirty="0"/>
                  <a:t>Tasa de falsos positivos</a:t>
                </a:r>
              </a:p>
              <a:p>
                <a:pPr algn="just"/>
                <a:r>
                  <a:rPr lang="es-CL" sz="1400" b="0" dirty="0"/>
                  <a:t>                     </a:t>
                </a:r>
                <a14:m>
                  <m:oMath xmlns:m="http://schemas.openxmlformats.org/officeDocument/2006/math">
                    <m:r>
                      <a:rPr lang="es-CL" sz="1400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s-CL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CL" sz="14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s-CL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CL" sz="1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L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sz="1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s-CL" sz="1400" dirty="0">
                  <a:solidFill>
                    <a:srgbClr val="141615"/>
                  </a:solidFill>
                  <a:cs typeface="Arial"/>
                </a:endParaRPr>
              </a:p>
              <a:p>
                <a:pPr marL="184150" indent="-184150">
                  <a:buFont typeface="Arial"/>
                  <a:buChar char="•"/>
                </a:pPr>
                <a:endParaRPr lang="es-CL" sz="1400" dirty="0">
                  <a:solidFill>
                    <a:srgbClr val="141615"/>
                  </a:solidFill>
                  <a:cs typeface="Arial"/>
                </a:endParaRPr>
              </a:p>
              <a:p>
                <a:endParaRPr lang="es-CL" sz="1400" dirty="0"/>
              </a:p>
              <a:p>
                <a:r>
                  <a:rPr lang="es-CL" sz="1400" b="1" dirty="0"/>
                  <a:t>Una curva ROC representa TPR frente a FPR en diferentes </a:t>
                </a:r>
              </a:p>
              <a:p>
                <a:r>
                  <a:rPr lang="es-CL" sz="1400" b="1" dirty="0"/>
                  <a:t>umbrales de clasificación. </a:t>
                </a:r>
                <a:endParaRPr lang="es-CL" sz="1400" b="1" dirty="0">
                  <a:solidFill>
                    <a:srgbClr val="141615"/>
                  </a:solidFill>
                  <a:cs typeface="Arial"/>
                </a:endParaRPr>
              </a:p>
              <a:p>
                <a:endParaRPr lang="es-CL" sz="1400" dirty="0"/>
              </a:p>
              <a:p>
                <a:r>
                  <a:rPr lang="es-CL" sz="1400" dirty="0"/>
                  <a:t> </a:t>
                </a:r>
                <a:endParaRPr lang="es-CL" sz="1400" dirty="0">
                  <a:solidFill>
                    <a:srgbClr val="141615"/>
                  </a:solidFill>
                  <a:cs typeface="Arial"/>
                </a:endParaRPr>
              </a:p>
              <a:p>
                <a:pPr marL="184150" indent="-184150">
                  <a:buFont typeface="Arial"/>
                  <a:buChar char="•"/>
                </a:pPr>
                <a:endParaRPr lang="es-CL" sz="1400" dirty="0">
                  <a:solidFill>
                    <a:srgbClr val="141615"/>
                  </a:solidFill>
                  <a:cs typeface="Arial"/>
                </a:endParaRPr>
              </a:p>
              <a:p>
                <a:pPr marL="184150" indent="-184150">
                  <a:buFont typeface="Arial"/>
                  <a:buChar char="•"/>
                </a:pPr>
                <a:endParaRPr lang="es-CL" sz="1400" dirty="0">
                  <a:solidFill>
                    <a:srgbClr val="141615"/>
                  </a:solidFill>
                  <a:cs typeface="Arial"/>
                </a:endParaRPr>
              </a:p>
              <a:p>
                <a:pPr marL="184150" indent="-184150">
                  <a:buFont typeface="Arial"/>
                  <a:buChar char="•"/>
                </a:pPr>
                <a:endParaRPr lang="es-CL" sz="1400" dirty="0">
                  <a:solidFill>
                    <a:srgbClr val="141615"/>
                  </a:solidFill>
                  <a:cs typeface="Arial"/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09" y="903383"/>
                <a:ext cx="8694487" cy="4489947"/>
              </a:xfrm>
              <a:prstGeom prst="rect">
                <a:avLst/>
              </a:prstGeom>
              <a:blipFill>
                <a:blip r:embed="rId3"/>
                <a:stretch>
                  <a:fillRect l="-561" t="-678" r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4D6415AF-6093-4263-A372-81D103B99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452" y="2093296"/>
            <a:ext cx="4381500" cy="265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8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Marcador de contenido 20">
            <a:extLst>
              <a:ext uri="{FF2B5EF4-FFF2-40B4-BE49-F238E27FC236}">
                <a16:creationId xmlns:a16="http://schemas.microsoft.com/office/drawing/2014/main" id="{CADEEBFA-8A24-47C1-BA81-62882975BFA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6555156"/>
              </p:ext>
            </p:extLst>
          </p:nvPr>
        </p:nvGraphicFramePr>
        <p:xfrm>
          <a:off x="2478795" y="1380426"/>
          <a:ext cx="4951514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3510">
                  <a:extLst>
                    <a:ext uri="{9D8B030D-6E8A-4147-A177-3AD203B41FA5}">
                      <a16:colId xmlns:a16="http://schemas.microsoft.com/office/drawing/2014/main" val="1314557066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2063226387"/>
                    </a:ext>
                  </a:extLst>
                </a:gridCol>
                <a:gridCol w="1572037">
                  <a:extLst>
                    <a:ext uri="{9D8B030D-6E8A-4147-A177-3AD203B41FA5}">
                      <a16:colId xmlns:a16="http://schemas.microsoft.com/office/drawing/2014/main" val="2146366776"/>
                    </a:ext>
                  </a:extLst>
                </a:gridCol>
                <a:gridCol w="1471501">
                  <a:extLst>
                    <a:ext uri="{9D8B030D-6E8A-4147-A177-3AD203B41FA5}">
                      <a16:colId xmlns:a16="http://schemas.microsoft.com/office/drawing/2014/main" val="2730472220"/>
                    </a:ext>
                  </a:extLst>
                </a:gridCol>
              </a:tblGrid>
              <a:tr h="228600">
                <a:tc rowSpan="2" gridSpan="2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2" marR="14742" marT="7620" marB="0" anchor="b"/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2" marR="14742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Predicción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2" marR="14742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48139"/>
                  </a:ext>
                </a:extLst>
              </a:tr>
              <a:tr h="228600">
                <a:tc gridSpan="2"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2" marR="14742" marT="7620" marB="0" anchor="b"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2" marR="14742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 </a:t>
                      </a:r>
                      <a:r>
                        <a:rPr lang="en-US" sz="1400" u="none" strike="noStrike" dirty="0" err="1">
                          <a:effectLst/>
                        </a:rPr>
                        <a:t>Toma</a:t>
                      </a:r>
                      <a:r>
                        <a:rPr lang="en-US" sz="1400" u="none" strike="noStrike" dirty="0">
                          <a:effectLst/>
                        </a:rPr>
                        <a:t> TSC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2" marR="14742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Toma</a:t>
                      </a:r>
                      <a:r>
                        <a:rPr lang="en-US" sz="1400" u="none" strike="noStrike" dirty="0">
                          <a:effectLst/>
                        </a:rPr>
                        <a:t> TSC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2" marR="14742" marT="7620" marB="0" anchor="b"/>
                </a:tc>
                <a:extLst>
                  <a:ext uri="{0D108BD9-81ED-4DB2-BD59-A6C34878D82A}">
                    <a16:rowId xmlns:a16="http://schemas.microsoft.com/office/drawing/2014/main" val="1373922665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Real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2" marR="14742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r>
                        <a:rPr lang="en-US" sz="1400" u="none" strike="noStrike" baseline="0" dirty="0">
                          <a:effectLst/>
                        </a:rPr>
                        <a:t> </a:t>
                      </a:r>
                      <a:r>
                        <a:rPr lang="en-US" sz="1400" u="none" strike="noStrike" baseline="0" dirty="0" err="1">
                          <a:effectLst/>
                        </a:rPr>
                        <a:t>Toma</a:t>
                      </a:r>
                      <a:r>
                        <a:rPr lang="en-US" sz="1400" u="none" strike="noStrike" baseline="0" dirty="0">
                          <a:effectLst/>
                        </a:rPr>
                        <a:t> TSC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2" marR="14742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VN</a:t>
                      </a:r>
                      <a:r>
                        <a:rPr lang="en-US" sz="1400" u="none" strike="noStrike" dirty="0">
                          <a:effectLst/>
                        </a:rPr>
                        <a:t>: Valor </a:t>
                      </a:r>
                      <a:r>
                        <a:rPr lang="en-US" sz="1400" u="none" strike="noStrike" dirty="0" err="1">
                          <a:effectLst/>
                        </a:rPr>
                        <a:t>Negativo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2" marR="14742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FP</a:t>
                      </a:r>
                      <a:r>
                        <a:rPr lang="en-US" sz="1400" u="none" strike="noStrike" dirty="0">
                          <a:effectLst/>
                        </a:rPr>
                        <a:t>: </a:t>
                      </a:r>
                      <a:r>
                        <a:rPr lang="en-US" sz="1400" u="none" strike="noStrike" dirty="0" err="1">
                          <a:effectLst/>
                        </a:rPr>
                        <a:t>Falso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Positivo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2" marR="14742" marT="7620" marB="0" anchor="b"/>
                </a:tc>
                <a:extLst>
                  <a:ext uri="{0D108BD9-81ED-4DB2-BD59-A6C34878D82A}">
                    <a16:rowId xmlns:a16="http://schemas.microsoft.com/office/drawing/2014/main" val="235714002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Toma</a:t>
                      </a:r>
                      <a:r>
                        <a:rPr lang="en-US" sz="1400" u="none" strike="noStrike" dirty="0">
                          <a:effectLst/>
                        </a:rPr>
                        <a:t> TSC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2" marR="14742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FN</a:t>
                      </a:r>
                      <a:r>
                        <a:rPr lang="en-US" sz="1400" u="none" strike="noStrike" dirty="0">
                          <a:effectLst/>
                        </a:rPr>
                        <a:t>: </a:t>
                      </a:r>
                      <a:r>
                        <a:rPr lang="en-US" sz="1400" u="none" strike="noStrike" dirty="0" err="1">
                          <a:effectLst/>
                        </a:rPr>
                        <a:t>Falso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Negativo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2" marR="14742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VP</a:t>
                      </a:r>
                      <a:r>
                        <a:rPr lang="en-US" sz="1400" u="none" strike="noStrike" dirty="0">
                          <a:effectLst/>
                        </a:rPr>
                        <a:t>: Valor </a:t>
                      </a:r>
                      <a:r>
                        <a:rPr lang="en-US" sz="1400" u="none" strike="noStrike" dirty="0" err="1">
                          <a:effectLst/>
                        </a:rPr>
                        <a:t>Positivo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2" marR="14742" marT="7620" marB="0" anchor="b"/>
                </a:tc>
                <a:extLst>
                  <a:ext uri="{0D108BD9-81ED-4DB2-BD59-A6C34878D82A}">
                    <a16:rowId xmlns:a16="http://schemas.microsoft.com/office/drawing/2014/main" val="4039200913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Métricas de evaluación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7E102E55-2DF9-4304-AE95-94E568DAFC63}"/>
                  </a:ext>
                </a:extLst>
              </p:cNvPr>
              <p:cNvSpPr/>
              <p:nvPr/>
            </p:nvSpPr>
            <p:spPr>
              <a:xfrm>
                <a:off x="692452" y="2922506"/>
                <a:ext cx="3744000" cy="914400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L" sz="2000" dirty="0">
                    <a:solidFill>
                      <a:schemeClr val="tx1"/>
                    </a:solidFill>
                    <a:latin typeface="+mj-lt"/>
                  </a:rPr>
                  <a:t>Accuracy </a:t>
                </a:r>
                <a:r>
                  <a:rPr lang="es-CL" sz="2400" dirty="0">
                    <a:solidFill>
                      <a:schemeClr val="tx1"/>
                    </a:solidFill>
                    <a:latin typeface="+mj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𝑉𝑃</m:t>
                        </m:r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𝑉𝑁</m:t>
                        </m:r>
                      </m:num>
                      <m:den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𝑉𝑃</m:t>
                        </m:r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𝑉𝑁</m:t>
                        </m:r>
                      </m:den>
                    </m:f>
                  </m:oMath>
                </a14:m>
                <a:r>
                  <a:rPr lang="es-CL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E102E55-2DF9-4304-AE95-94E568DAF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2" y="2922506"/>
                <a:ext cx="3744000" cy="914400"/>
              </a:xfrm>
              <a:prstGeom prst="roundRect">
                <a:avLst/>
              </a:prstGeom>
              <a:blipFill rotWithShape="0">
                <a:blip r:embed="rId3"/>
                <a:stretch>
                  <a:fillRect l="-324"/>
                </a:stretch>
              </a:blipFill>
              <a:ln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006042CF-0F36-4189-98EA-E7D4FE068ED6}"/>
                  </a:ext>
                </a:extLst>
              </p:cNvPr>
              <p:cNvSpPr/>
              <p:nvPr/>
            </p:nvSpPr>
            <p:spPr>
              <a:xfrm>
                <a:off x="4533107" y="2922506"/>
                <a:ext cx="3744000" cy="914400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sz="2400" dirty="0">
                    <a:solidFill>
                      <a:schemeClr val="tx1"/>
                    </a:solidFill>
                    <a:latin typeface="+mj-lt"/>
                  </a:rPr>
                  <a:t>Precisio</a:t>
                </a:r>
                <a:r>
                  <a:rPr lang="es-CL" sz="2400" dirty="0" err="1">
                    <a:solidFill>
                      <a:schemeClr val="tx1"/>
                    </a:solidFill>
                    <a:latin typeface="+mj-lt"/>
                  </a:rPr>
                  <a:t>n</a:t>
                </a:r>
                <a:r>
                  <a:rPr lang="es-CL" sz="2400" dirty="0">
                    <a:solidFill>
                      <a:schemeClr val="tx1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𝑉𝑃</m:t>
                        </m:r>
                      </m:num>
                      <m:den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𝑉𝑃</m:t>
                        </m:r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s-CL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06042CF-0F36-4189-98EA-E7D4FE068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107" y="2922506"/>
                <a:ext cx="3744000" cy="9144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: esquinas redondeadas 23">
                <a:extLst>
                  <a:ext uri="{FF2B5EF4-FFF2-40B4-BE49-F238E27FC236}">
                    <a16:creationId xmlns:a16="http://schemas.microsoft.com/office/drawing/2014/main" id="{71B73500-126F-4EDD-A7A0-891A7AC7C060}"/>
                  </a:ext>
                </a:extLst>
              </p:cNvPr>
              <p:cNvSpPr/>
              <p:nvPr/>
            </p:nvSpPr>
            <p:spPr>
              <a:xfrm>
                <a:off x="692452" y="4061267"/>
                <a:ext cx="3744000" cy="914400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sz="2400" dirty="0">
                    <a:solidFill>
                      <a:schemeClr val="tx1"/>
                    </a:solidFill>
                    <a:latin typeface="+mj-lt"/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𝑉𝑃</m:t>
                        </m:r>
                      </m:num>
                      <m:den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𝑉𝑃</m:t>
                        </m:r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s-CL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24" name="Rectángulo: esquinas redondeadas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B73500-126F-4EDD-A7A0-891A7AC7C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2" y="4061267"/>
                <a:ext cx="3744000" cy="91440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7F9BC13F-FB09-4C90-80C2-3CE38F797A8F}"/>
                  </a:ext>
                </a:extLst>
              </p:cNvPr>
              <p:cNvSpPr/>
              <p:nvPr/>
            </p:nvSpPr>
            <p:spPr>
              <a:xfrm>
                <a:off x="4533107" y="4070628"/>
                <a:ext cx="3744000" cy="914400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sz="2400" dirty="0">
                    <a:solidFill>
                      <a:schemeClr val="tx1"/>
                    </a:solidFill>
                    <a:latin typeface="+mj-lt"/>
                  </a:rPr>
                  <a:t>fScore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CL" sz="2400" dirty="0">
                            <a:solidFill>
                              <a:schemeClr val="tx1"/>
                            </a:solidFill>
                            <a:latin typeface="+mj-lt"/>
                          </a:rPr>
                          <m:t>2(</m:t>
                        </m:r>
                        <m:r>
                          <m:rPr>
                            <m:nor/>
                          </m:rPr>
                          <a:rPr lang="es-CL" sz="2400" dirty="0">
                            <a:solidFill>
                              <a:schemeClr val="tx1"/>
                            </a:solidFill>
                            <a:latin typeface="+mj-lt"/>
                          </a:rPr>
                          <m:t>Recall</m:t>
                        </m:r>
                        <m:r>
                          <m:rPr>
                            <m:nor/>
                          </m:rPr>
                          <a:rPr lang="es-CL" sz="2400" dirty="0">
                            <a:solidFill>
                              <a:schemeClr val="tx1"/>
                            </a:solidFill>
                            <a:latin typeface="+mj-lt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s-CL" sz="2400" dirty="0">
                            <a:solidFill>
                              <a:schemeClr val="tx1"/>
                            </a:solidFill>
                            <a:latin typeface="+mj-lt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s-CL" sz="2400" dirty="0">
                            <a:solidFill>
                              <a:schemeClr val="tx1"/>
                            </a:solidFill>
                            <a:latin typeface="+mj-lt"/>
                          </a:rPr>
                          <m:t>)</m:t>
                        </m:r>
                      </m:num>
                      <m:den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s-C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CL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9BC13F-FB09-4C90-80C2-3CE38F797A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107" y="4070628"/>
                <a:ext cx="3744000" cy="914400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251209" y="903383"/>
            <a:ext cx="8694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indent="-184150">
              <a:buFont typeface="Arial"/>
              <a:buChar char="•"/>
            </a:pPr>
            <a:r>
              <a:rPr lang="es-CL" sz="1400" dirty="0">
                <a:solidFill>
                  <a:srgbClr val="141615"/>
                </a:solidFill>
                <a:cs typeface="Arial"/>
              </a:rPr>
              <a:t>Para evaluar la predicción de los modelos, se construye una </a:t>
            </a:r>
            <a:r>
              <a:rPr lang="es-CL" sz="1400" b="1" dirty="0">
                <a:solidFill>
                  <a:srgbClr val="141615"/>
                </a:solidFill>
                <a:cs typeface="Arial"/>
              </a:rPr>
              <a:t>matriz de confusión</a:t>
            </a:r>
            <a:r>
              <a:rPr lang="es-CL" sz="1400" dirty="0">
                <a:solidFill>
                  <a:srgbClr val="141615"/>
                </a:solidFill>
                <a:cs typeface="Arial"/>
              </a:rPr>
              <a:t>, la que compara la predicción del modelo con la realidad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05303" y="2300689"/>
            <a:ext cx="8694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indent="-184150">
              <a:buFont typeface="Arial"/>
              <a:buChar char="•"/>
            </a:pPr>
            <a:r>
              <a:rPr lang="es-CL" sz="1400" dirty="0">
                <a:solidFill>
                  <a:srgbClr val="141615"/>
                </a:solidFill>
                <a:cs typeface="Arial"/>
              </a:rPr>
              <a:t>A partir de esto, se construyen 4 ratios:</a:t>
            </a:r>
          </a:p>
        </p:txBody>
      </p:sp>
    </p:spTree>
    <p:extLst>
      <p:ext uri="{BB962C8B-B14F-4D97-AF65-F5344CB8AC3E}">
        <p14:creationId xmlns:p14="http://schemas.microsoft.com/office/powerpoint/2010/main" val="377243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FEB6929-86DA-4415-B55F-66FBAC55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9" y="54087"/>
            <a:ext cx="8500904" cy="648233"/>
          </a:xfrm>
        </p:spPr>
        <p:txBody>
          <a:bodyPr/>
          <a:lstStyle/>
          <a:p>
            <a:r>
              <a:rPr lang="es-CL" dirty="0"/>
              <a:t>RESULTADOS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B5858D88-12B2-4CA8-8E6D-44AB12168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24516"/>
              </p:ext>
            </p:extLst>
          </p:nvPr>
        </p:nvGraphicFramePr>
        <p:xfrm>
          <a:off x="1108800" y="765294"/>
          <a:ext cx="6537599" cy="4225926"/>
        </p:xfrm>
        <a:graphic>
          <a:graphicData uri="http://schemas.openxmlformats.org/drawingml/2006/table">
            <a:tbl>
              <a:tblPr/>
              <a:tblGrid>
                <a:gridCol w="2341825">
                  <a:extLst>
                    <a:ext uri="{9D8B030D-6E8A-4147-A177-3AD203B41FA5}">
                      <a16:colId xmlns:a16="http://schemas.microsoft.com/office/drawing/2014/main" val="524420156"/>
                    </a:ext>
                  </a:extLst>
                </a:gridCol>
                <a:gridCol w="963563">
                  <a:extLst>
                    <a:ext uri="{9D8B030D-6E8A-4147-A177-3AD203B41FA5}">
                      <a16:colId xmlns:a16="http://schemas.microsoft.com/office/drawing/2014/main" val="32595849"/>
                    </a:ext>
                  </a:extLst>
                </a:gridCol>
                <a:gridCol w="963563">
                  <a:extLst>
                    <a:ext uri="{9D8B030D-6E8A-4147-A177-3AD203B41FA5}">
                      <a16:colId xmlns:a16="http://schemas.microsoft.com/office/drawing/2014/main" val="1958761674"/>
                    </a:ext>
                  </a:extLst>
                </a:gridCol>
                <a:gridCol w="756216">
                  <a:extLst>
                    <a:ext uri="{9D8B030D-6E8A-4147-A177-3AD203B41FA5}">
                      <a16:colId xmlns:a16="http://schemas.microsoft.com/office/drawing/2014/main" val="1829979029"/>
                    </a:ext>
                  </a:extLst>
                </a:gridCol>
                <a:gridCol w="756216">
                  <a:extLst>
                    <a:ext uri="{9D8B030D-6E8A-4147-A177-3AD203B41FA5}">
                      <a16:colId xmlns:a16="http://schemas.microsoft.com/office/drawing/2014/main" val="2680770176"/>
                    </a:ext>
                  </a:extLst>
                </a:gridCol>
                <a:gridCol w="756216">
                  <a:extLst>
                    <a:ext uri="{9D8B030D-6E8A-4147-A177-3AD203B41FA5}">
                      <a16:colId xmlns:a16="http://schemas.microsoft.com/office/drawing/2014/main" val="2125709965"/>
                    </a:ext>
                  </a:extLst>
                </a:gridCol>
              </a:tblGrid>
              <a:tr h="228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Lucida Console" panose="020B0609040504020204" pitchFamily="49" charset="0"/>
                        </a:rPr>
                        <a:t>M_propuestos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Lucida Console" panose="020B0609040504020204" pitchFamily="49" charset="0"/>
                        </a:rPr>
                        <a:t>Accuracy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Lucida Console" panose="020B0609040504020204" pitchFamily="49" charset="0"/>
                        </a:rPr>
                        <a:t>Recall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Lucida Console" panose="020B0609040504020204" pitchFamily="49" charset="0"/>
                        </a:rPr>
                        <a:t>Precision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Lucida Console" panose="020B0609040504020204" pitchFamily="49" charset="0"/>
                        </a:rPr>
                        <a:t>fScore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Lucida Console" panose="020B0609040504020204" pitchFamily="49" charset="0"/>
                        </a:rPr>
                        <a:t>AUC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577617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modelo1_LO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0.667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0.610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0.666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0.637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0.664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808532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modelo2_LO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0.665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0.611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0.663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0.636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0.663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928452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modelo3_LO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0.625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0.581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0.615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0.598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027698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modelo4_LO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0.629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0.589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0.617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0.603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0.627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05054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modelo5_LO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0.626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0.558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0.622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0.588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34721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modelo6_LO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0.631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0.571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0.626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0.597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0.629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918447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modelo7_LO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0.629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0.559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0.626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0.590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0.626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68282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modelo8_LO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0.604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0.521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0.599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0.557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0.601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428770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modelo9_LO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0.604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0.522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0.599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0.558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0.601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836616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modelo10_LO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0.604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0.514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0.601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0.554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0.600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005093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8" marR="3488" marT="34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8" marR="3488" marT="34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232521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modelo1_AD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0.677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0.671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0.660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0.666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0.677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322291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modelo2_AD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0.676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0.674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0.657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0.666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0.676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845444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modelo3_AD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0.713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0.598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0.650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0.636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77521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modelo4_AD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0.638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0.674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0.610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0.639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117655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modelo5_AD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0.637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0.653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0.613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0.632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0.637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671339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modelo6_AD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0.665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0.618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0.641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288330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modelo7_AD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0.642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0.673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0.615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924388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modelo8_AD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0.604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0.508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0.602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0.551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0.600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83596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modelo9_AD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0.602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0.530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0.594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0.560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0.599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604450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modelo10_AD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0.606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0.580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0.610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0.608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593582"/>
                  </a:ext>
                </a:extLst>
              </a:tr>
              <a:tr h="9604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8" marR="3488" marT="34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8" marR="3488" marT="34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8" marR="3488" marT="34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8" marR="3488" marT="34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8" marR="3488" marT="34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8" marR="3488" marT="34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482127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modelo1_RF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0.679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0.672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0.658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0.678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755368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modelo2_RF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0.681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0.654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0.671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0.662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0.680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836224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modelo3_RF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0.688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0.603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0.636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584178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modelo4_RF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0.662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0.618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0.639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62881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modelo5_RF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0.679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0.612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0.642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431683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modelo6_RF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0.651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0.637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0.635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0.645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038796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modelo7_RF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0.650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0.625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0.650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438453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modelo8_RF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0.651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0.631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0.642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376997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modelo9_RF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0.625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0.628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0.632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460318"/>
                  </a:ext>
                </a:extLst>
              </a:tr>
              <a:tr h="11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modelo10_RF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0.625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0.644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0.620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0.633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0.610</a:t>
                      </a:r>
                    </a:p>
                  </a:txBody>
                  <a:tcPr marL="3488" marR="3488" marT="3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0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09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FEB6929-86DA-4415-B55F-66FBAC55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9" y="54087"/>
            <a:ext cx="8500904" cy="648233"/>
          </a:xfrm>
        </p:spPr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741A7A0-ED2B-41A0-A711-FBE79E904E88}"/>
              </a:ext>
            </a:extLst>
          </p:cNvPr>
          <p:cNvSpPr/>
          <p:nvPr/>
        </p:nvSpPr>
        <p:spPr>
          <a:xfrm>
            <a:off x="160940" y="764381"/>
            <a:ext cx="4278860" cy="4257675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r>
              <a:rPr lang="es-CL" sz="2000" b="1" dirty="0"/>
              <a:t>modelo4_RF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Captación 18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Asignación 12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Frecuencia compra </a:t>
            </a:r>
            <a:r>
              <a:rPr lang="es-CL" sz="1400" dirty="0" err="1"/>
              <a:t>retail</a:t>
            </a:r>
            <a:r>
              <a:rPr lang="es-CL" sz="1400" dirty="0"/>
              <a:t> 6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Tiene deuda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Frecuencia compra </a:t>
            </a:r>
            <a:r>
              <a:rPr lang="es-CL" sz="1400" dirty="0" err="1"/>
              <a:t>retail</a:t>
            </a:r>
            <a:r>
              <a:rPr lang="es-CL" sz="1400" dirty="0"/>
              <a:t> 13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Aumento deuda 6 meses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Aumento deuda 3 meses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Sexo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Captación nuevo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Aumento </a:t>
            </a:r>
            <a:r>
              <a:rPr lang="es-CL" sz="1400" dirty="0" err="1"/>
              <a:t>N°</a:t>
            </a:r>
            <a:r>
              <a:rPr lang="es-CL" sz="1400" dirty="0"/>
              <a:t> instituciones 6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Promedio deuda directa vigente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CL" dirty="0"/>
          </a:p>
          <a:p>
            <a:pPr algn="ctr"/>
            <a:endParaRPr lang="es-CL" dirty="0"/>
          </a:p>
          <a:p>
            <a:pPr algn="ctr"/>
            <a:endParaRPr lang="en-US" dirty="0"/>
          </a:p>
        </p:txBody>
      </p:sp>
      <p:sp>
        <p:nvSpPr>
          <p:cNvPr id="4" name="Rectángulo: esquinas redondeadas 1">
            <a:extLst>
              <a:ext uri="{FF2B5EF4-FFF2-40B4-BE49-F238E27FC236}">
                <a16:creationId xmlns:a16="http://schemas.microsoft.com/office/drawing/2014/main" id="{6741A7A0-ED2B-41A0-A711-FBE79E904E88}"/>
              </a:ext>
            </a:extLst>
          </p:cNvPr>
          <p:cNvSpPr/>
          <p:nvPr/>
        </p:nvSpPr>
        <p:spPr>
          <a:xfrm>
            <a:off x="4704202" y="764381"/>
            <a:ext cx="4411062" cy="4257675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endParaRPr lang="es-CL" sz="2000" b="1" dirty="0"/>
          </a:p>
          <a:p>
            <a:pPr algn="ctr"/>
            <a:r>
              <a:rPr lang="es-CL" sz="2000" b="1" dirty="0"/>
              <a:t>modelo5_RF </a:t>
            </a:r>
          </a:p>
          <a:p>
            <a:pPr algn="ctr"/>
            <a:endParaRPr lang="es-CL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Captación 18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Asignación 12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Frecuencia compra </a:t>
            </a:r>
            <a:r>
              <a:rPr lang="es-CL" sz="1400" dirty="0" err="1"/>
              <a:t>retail</a:t>
            </a:r>
            <a:r>
              <a:rPr lang="es-CL" sz="1400" dirty="0"/>
              <a:t> 6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Tiene deuda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Frecuencia compra </a:t>
            </a:r>
            <a:r>
              <a:rPr lang="es-CL" sz="1400" dirty="0" err="1"/>
              <a:t>retail</a:t>
            </a:r>
            <a:r>
              <a:rPr lang="es-CL" sz="1400" dirty="0"/>
              <a:t> 13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Aumento deuda 6 meses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Sexo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Historia base captación nuevo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Aumento </a:t>
            </a:r>
            <a:r>
              <a:rPr lang="es-CL" sz="1400" dirty="0" err="1"/>
              <a:t>N°</a:t>
            </a:r>
            <a:r>
              <a:rPr lang="es-CL" sz="1400" dirty="0"/>
              <a:t> instituciones 6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Promedio deuda directa vigente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CL" dirty="0"/>
          </a:p>
          <a:p>
            <a:pPr algn="ctr"/>
            <a:endParaRPr lang="es-CL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8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E9E0458-1A13-450A-9C1E-459990D6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B7163B-B3C3-4947-A5BC-7765FFAD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61" y="702320"/>
            <a:ext cx="7574399" cy="3412480"/>
          </a:xfrm>
          <a:prstGeom prst="rect">
            <a:avLst/>
          </a:prstGeom>
        </p:spPr>
      </p:pic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D505295C-1162-41A4-BF79-9E848ED0BC1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34659524"/>
              </p:ext>
            </p:extLst>
          </p:nvPr>
        </p:nvGraphicFramePr>
        <p:xfrm>
          <a:off x="1094400" y="4172400"/>
          <a:ext cx="6588001" cy="673620"/>
        </p:xfrm>
        <a:graphic>
          <a:graphicData uri="http://schemas.openxmlformats.org/drawingml/2006/table">
            <a:tbl>
              <a:tblPr/>
              <a:tblGrid>
                <a:gridCol w="1634400">
                  <a:extLst>
                    <a:ext uri="{9D8B030D-6E8A-4147-A177-3AD203B41FA5}">
                      <a16:colId xmlns:a16="http://schemas.microsoft.com/office/drawing/2014/main" val="3228995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459726709"/>
                    </a:ext>
                  </a:extLst>
                </a:gridCol>
                <a:gridCol w="1015200">
                  <a:extLst>
                    <a:ext uri="{9D8B030D-6E8A-4147-A177-3AD203B41FA5}">
                      <a16:colId xmlns:a16="http://schemas.microsoft.com/office/drawing/2014/main" val="2374828857"/>
                    </a:ext>
                  </a:extLst>
                </a:gridCol>
                <a:gridCol w="1123073">
                  <a:extLst>
                    <a:ext uri="{9D8B030D-6E8A-4147-A177-3AD203B41FA5}">
                      <a16:colId xmlns:a16="http://schemas.microsoft.com/office/drawing/2014/main" val="3666339420"/>
                    </a:ext>
                  </a:extLst>
                </a:gridCol>
                <a:gridCol w="903664">
                  <a:extLst>
                    <a:ext uri="{9D8B030D-6E8A-4147-A177-3AD203B41FA5}">
                      <a16:colId xmlns:a16="http://schemas.microsoft.com/office/drawing/2014/main" val="188978215"/>
                    </a:ext>
                  </a:extLst>
                </a:gridCol>
                <a:gridCol w="903664">
                  <a:extLst>
                    <a:ext uri="{9D8B030D-6E8A-4147-A177-3AD203B41FA5}">
                      <a16:colId xmlns:a16="http://schemas.microsoft.com/office/drawing/2014/main" val="2760470223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M_propuestos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fScore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343745"/>
                  </a:ext>
                </a:extLst>
              </a:tr>
              <a:tr h="2316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modelo4_RF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84084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modelo5_RF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0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233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337F6CF-3DA3-47AB-B8F5-19C9596C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Variables de importancia en el modelo elegido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A54057-BD80-4A20-A387-1FF9F9B8B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661" y="770399"/>
            <a:ext cx="6048000" cy="43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6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Resumen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 sz="1600" dirty="0"/>
          </a:p>
          <a:p>
            <a:r>
              <a:rPr lang="es-CL" sz="1600" dirty="0"/>
              <a:t>-     Se evaluaron 30 modelos con diferentes predictores (variables de entrada) bajo 4 metodologías distintas.</a:t>
            </a:r>
          </a:p>
          <a:p>
            <a:endParaRPr lang="es-CL" sz="1600" dirty="0"/>
          </a:p>
          <a:p>
            <a:pPr marL="285750" indent="-285750">
              <a:buFontTx/>
              <a:buChar char="-"/>
            </a:pPr>
            <a:r>
              <a:rPr lang="es-CL" sz="1600" dirty="0"/>
              <a:t>Se determinó la probabilidad de que un cliente adquiera tarjeta en base a la historia del comportamiento de estos en el </a:t>
            </a:r>
            <a:r>
              <a:rPr lang="es-CL" sz="1600" dirty="0" err="1"/>
              <a:t>retail</a:t>
            </a:r>
            <a:r>
              <a:rPr lang="es-CL" sz="1600" dirty="0"/>
              <a:t>.</a:t>
            </a:r>
          </a:p>
          <a:p>
            <a:endParaRPr lang="es-CL" sz="1600" b="1" dirty="0"/>
          </a:p>
          <a:p>
            <a:pPr marL="285750" indent="-285750">
              <a:buFontTx/>
              <a:buChar char="-"/>
            </a:pPr>
            <a:endParaRPr lang="es-CL" sz="1600" dirty="0"/>
          </a:p>
          <a:p>
            <a:pPr marL="285750" indent="-285750">
              <a:buFontTx/>
              <a:buChar char="-"/>
            </a:pPr>
            <a:r>
              <a:rPr lang="es-CL" sz="1600" dirty="0"/>
              <a:t>El modelo elegido corresponde a un </a:t>
            </a:r>
            <a:r>
              <a:rPr lang="es-CL" sz="1600" dirty="0" err="1"/>
              <a:t>Random</a:t>
            </a:r>
            <a:r>
              <a:rPr lang="es-CL" sz="1600" dirty="0"/>
              <a:t> Forest el cual presentó mejores métricas de evaluación (</a:t>
            </a:r>
            <a:r>
              <a:rPr lang="es-CL" sz="1600" dirty="0" err="1"/>
              <a:t>Accuracy</a:t>
            </a:r>
            <a:r>
              <a:rPr lang="es-CL" sz="1600" dirty="0"/>
              <a:t>, </a:t>
            </a:r>
            <a:r>
              <a:rPr lang="es-CL" sz="1600" dirty="0" err="1"/>
              <a:t>Recall</a:t>
            </a:r>
            <a:r>
              <a:rPr lang="es-CL" sz="1600" dirty="0"/>
              <a:t>, </a:t>
            </a:r>
            <a:r>
              <a:rPr lang="es-CL" sz="1600" dirty="0" err="1"/>
              <a:t>Precision</a:t>
            </a:r>
            <a:r>
              <a:rPr lang="es-CL" sz="1600" dirty="0"/>
              <a:t>, </a:t>
            </a:r>
            <a:r>
              <a:rPr lang="es-CL" sz="1600" dirty="0" err="1"/>
              <a:t>fScore</a:t>
            </a:r>
            <a:r>
              <a:rPr lang="es-CL" sz="1600" dirty="0"/>
              <a:t> y AUC)</a:t>
            </a:r>
          </a:p>
          <a:p>
            <a:pPr marL="285750" indent="-285750">
              <a:buFontTx/>
              <a:buChar char="-"/>
            </a:pPr>
            <a:endParaRPr lang="es-CL" sz="1600" dirty="0"/>
          </a:p>
          <a:p>
            <a:pPr marL="285750" indent="-285750">
              <a:buFontTx/>
              <a:buChar char="-"/>
            </a:pPr>
            <a:r>
              <a:rPr lang="es-CL" sz="1600" dirty="0"/>
              <a:t>Las variables que explican de mejor forma si un cliente tiene o no tiene tarjeta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Promedio deuda directa vigente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Asignación en la base de captación últimos 12 meses</a:t>
            </a:r>
          </a:p>
          <a:p>
            <a:pPr marL="285750" indent="-285750">
              <a:buFontTx/>
              <a:buChar char="-"/>
            </a:pP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23085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21E-D6E8-D046-8EF2-F2FCD474FCFE}" type="slidenum">
              <a:rPr lang="es-ES" smtClean="0"/>
              <a:t>17</a:t>
            </a:fld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85799" y="2192889"/>
            <a:ext cx="6730253" cy="504736"/>
          </a:xfrm>
        </p:spPr>
        <p:txBody>
          <a:bodyPr>
            <a:normAutofit fontScale="90000"/>
          </a:bodyPr>
          <a:lstStyle/>
          <a:p>
            <a:r>
              <a:rPr lang="es-CL" dirty="0"/>
              <a:t>Modelo de predicción para captación de clientes 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/>
              <a:t>Advanced</a:t>
            </a:r>
            <a:r>
              <a:rPr lang="es-CL" dirty="0"/>
              <a:t> </a:t>
            </a:r>
            <a:r>
              <a:rPr lang="es-CL" dirty="0" err="1"/>
              <a:t>Analytics</a:t>
            </a:r>
            <a:endParaRPr lang="es-CL" dirty="0"/>
          </a:p>
          <a:p>
            <a:r>
              <a:rPr lang="es-CL" dirty="0"/>
              <a:t>Octubre 2018</a:t>
            </a:r>
          </a:p>
        </p:txBody>
      </p:sp>
    </p:spTree>
    <p:extLst>
      <p:ext uri="{BB962C8B-B14F-4D97-AF65-F5344CB8AC3E}">
        <p14:creationId xmlns:p14="http://schemas.microsoft.com/office/powerpoint/2010/main" val="94395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Construcción de un modelo predictivo</a:t>
            </a:r>
          </a:p>
        </p:txBody>
      </p:sp>
      <p:sp>
        <p:nvSpPr>
          <p:cNvPr id="19" name="3 Marcador de contenido"/>
          <p:cNvSpPr>
            <a:spLocks noGrp="1"/>
          </p:cNvSpPr>
          <p:nvPr/>
        </p:nvSpPr>
        <p:spPr>
          <a:xfrm>
            <a:off x="251209" y="1500746"/>
            <a:ext cx="7798087" cy="3402330"/>
          </a:xfrm>
          <a:prstGeom prst="rect">
            <a:avLst/>
          </a:prstGeom>
        </p:spPr>
        <p:txBody>
          <a:bodyPr/>
          <a:lstStyle>
            <a:lvl1pPr marL="144000" indent="-144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r>
              <a:rPr lang="es-ES" dirty="0">
                <a:cs typeface="Tahoma" pitchFamily="34" charset="0"/>
              </a:rPr>
              <a:t> </a:t>
            </a:r>
          </a:p>
        </p:txBody>
      </p:sp>
      <p:sp>
        <p:nvSpPr>
          <p:cNvPr id="4" name="Forma libre 3"/>
          <p:cNvSpPr/>
          <p:nvPr/>
        </p:nvSpPr>
        <p:spPr>
          <a:xfrm>
            <a:off x="293446" y="1365521"/>
            <a:ext cx="1434152" cy="504000"/>
          </a:xfrm>
          <a:custGeom>
            <a:avLst/>
            <a:gdLst>
              <a:gd name="connsiteX0" fmla="*/ 0 w 1434152"/>
              <a:gd name="connsiteY0" fmla="*/ 47726 h 477260"/>
              <a:gd name="connsiteX1" fmla="*/ 47726 w 1434152"/>
              <a:gd name="connsiteY1" fmla="*/ 0 h 477260"/>
              <a:gd name="connsiteX2" fmla="*/ 1386426 w 1434152"/>
              <a:gd name="connsiteY2" fmla="*/ 0 h 477260"/>
              <a:gd name="connsiteX3" fmla="*/ 1434152 w 1434152"/>
              <a:gd name="connsiteY3" fmla="*/ 47726 h 477260"/>
              <a:gd name="connsiteX4" fmla="*/ 1434152 w 1434152"/>
              <a:gd name="connsiteY4" fmla="*/ 429534 h 477260"/>
              <a:gd name="connsiteX5" fmla="*/ 1386426 w 1434152"/>
              <a:gd name="connsiteY5" fmla="*/ 477260 h 477260"/>
              <a:gd name="connsiteX6" fmla="*/ 47726 w 1434152"/>
              <a:gd name="connsiteY6" fmla="*/ 477260 h 477260"/>
              <a:gd name="connsiteX7" fmla="*/ 0 w 1434152"/>
              <a:gd name="connsiteY7" fmla="*/ 429534 h 477260"/>
              <a:gd name="connsiteX8" fmla="*/ 0 w 1434152"/>
              <a:gd name="connsiteY8" fmla="*/ 47726 h 47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4152" h="477260">
                <a:moveTo>
                  <a:pt x="0" y="47726"/>
                </a:moveTo>
                <a:cubicBezTo>
                  <a:pt x="0" y="21368"/>
                  <a:pt x="21368" y="0"/>
                  <a:pt x="47726" y="0"/>
                </a:cubicBezTo>
                <a:lnTo>
                  <a:pt x="1386426" y="0"/>
                </a:lnTo>
                <a:cubicBezTo>
                  <a:pt x="1412784" y="0"/>
                  <a:pt x="1434152" y="21368"/>
                  <a:pt x="1434152" y="47726"/>
                </a:cubicBezTo>
                <a:lnTo>
                  <a:pt x="1434152" y="429534"/>
                </a:lnTo>
                <a:cubicBezTo>
                  <a:pt x="1434152" y="455892"/>
                  <a:pt x="1412784" y="477260"/>
                  <a:pt x="1386426" y="477260"/>
                </a:cubicBezTo>
                <a:lnTo>
                  <a:pt x="47726" y="477260"/>
                </a:lnTo>
                <a:cubicBezTo>
                  <a:pt x="21368" y="477260"/>
                  <a:pt x="0" y="455892"/>
                  <a:pt x="0" y="429534"/>
                </a:cubicBezTo>
                <a:lnTo>
                  <a:pt x="0" y="4772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193377" numCol="1" spcCol="1270" anchor="t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200" kern="1200" dirty="0"/>
              <a:t>Análisis Información disponible</a:t>
            </a:r>
            <a:endParaRPr lang="en-US" sz="1200" kern="1200" dirty="0"/>
          </a:p>
        </p:txBody>
      </p:sp>
      <p:sp>
        <p:nvSpPr>
          <p:cNvPr id="7" name="Forma libre 6"/>
          <p:cNvSpPr/>
          <p:nvPr/>
        </p:nvSpPr>
        <p:spPr>
          <a:xfrm>
            <a:off x="293446" y="2062759"/>
            <a:ext cx="1434152" cy="1404000"/>
          </a:xfrm>
          <a:custGeom>
            <a:avLst/>
            <a:gdLst>
              <a:gd name="connsiteX0" fmla="*/ 0 w 1434152"/>
              <a:gd name="connsiteY0" fmla="*/ 124431 h 1244307"/>
              <a:gd name="connsiteX1" fmla="*/ 124431 w 1434152"/>
              <a:gd name="connsiteY1" fmla="*/ 0 h 1244307"/>
              <a:gd name="connsiteX2" fmla="*/ 1309721 w 1434152"/>
              <a:gd name="connsiteY2" fmla="*/ 0 h 1244307"/>
              <a:gd name="connsiteX3" fmla="*/ 1434152 w 1434152"/>
              <a:gd name="connsiteY3" fmla="*/ 124431 h 1244307"/>
              <a:gd name="connsiteX4" fmla="*/ 1434152 w 1434152"/>
              <a:gd name="connsiteY4" fmla="*/ 1119876 h 1244307"/>
              <a:gd name="connsiteX5" fmla="*/ 1309721 w 1434152"/>
              <a:gd name="connsiteY5" fmla="*/ 1244307 h 1244307"/>
              <a:gd name="connsiteX6" fmla="*/ 124431 w 1434152"/>
              <a:gd name="connsiteY6" fmla="*/ 1244307 h 1244307"/>
              <a:gd name="connsiteX7" fmla="*/ 0 w 1434152"/>
              <a:gd name="connsiteY7" fmla="*/ 1119876 h 1244307"/>
              <a:gd name="connsiteX8" fmla="*/ 0 w 1434152"/>
              <a:gd name="connsiteY8" fmla="*/ 124431 h 1244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4152" h="1244307">
                <a:moveTo>
                  <a:pt x="0" y="124431"/>
                </a:moveTo>
                <a:cubicBezTo>
                  <a:pt x="0" y="55710"/>
                  <a:pt x="55710" y="0"/>
                  <a:pt x="124431" y="0"/>
                </a:cubicBezTo>
                <a:lnTo>
                  <a:pt x="1309721" y="0"/>
                </a:lnTo>
                <a:cubicBezTo>
                  <a:pt x="1378442" y="0"/>
                  <a:pt x="1434152" y="55710"/>
                  <a:pt x="1434152" y="124431"/>
                </a:cubicBezTo>
                <a:lnTo>
                  <a:pt x="1434152" y="1119876"/>
                </a:lnTo>
                <a:cubicBezTo>
                  <a:pt x="1434152" y="1188597"/>
                  <a:pt x="1378442" y="1244307"/>
                  <a:pt x="1309721" y="1244307"/>
                </a:cubicBezTo>
                <a:lnTo>
                  <a:pt x="124431" y="1244307"/>
                </a:lnTo>
                <a:cubicBezTo>
                  <a:pt x="55710" y="1244307"/>
                  <a:pt x="0" y="1188597"/>
                  <a:pt x="0" y="1119876"/>
                </a:cubicBezTo>
                <a:lnTo>
                  <a:pt x="0" y="124431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65" tIns="107565" rIns="107565" bIns="107565" numCol="1" spcCol="1270" anchor="t" anchorCtr="0">
            <a:noAutofit/>
          </a:bodyPr>
          <a:lstStyle/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L" sz="1000" kern="1200" dirty="0"/>
              <a:t>Fuente de datos</a:t>
            </a:r>
            <a:endParaRPr lang="en-US" sz="10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L" sz="1000" kern="1200" dirty="0"/>
              <a:t>Depuración de los datos (calidad)</a:t>
            </a:r>
            <a:endParaRPr lang="en-US" sz="1000" kern="1200" dirty="0"/>
          </a:p>
        </p:txBody>
      </p:sp>
      <p:sp>
        <p:nvSpPr>
          <p:cNvPr id="8" name="Forma libre 7"/>
          <p:cNvSpPr/>
          <p:nvPr/>
        </p:nvSpPr>
        <p:spPr>
          <a:xfrm>
            <a:off x="1942281" y="1508160"/>
            <a:ext cx="456767" cy="357062"/>
          </a:xfrm>
          <a:custGeom>
            <a:avLst/>
            <a:gdLst>
              <a:gd name="connsiteX0" fmla="*/ 0 w 466489"/>
              <a:gd name="connsiteY0" fmla="*/ 71412 h 357062"/>
              <a:gd name="connsiteX1" fmla="*/ 287958 w 466489"/>
              <a:gd name="connsiteY1" fmla="*/ 71412 h 357062"/>
              <a:gd name="connsiteX2" fmla="*/ 287958 w 466489"/>
              <a:gd name="connsiteY2" fmla="*/ 0 h 357062"/>
              <a:gd name="connsiteX3" fmla="*/ 466489 w 466489"/>
              <a:gd name="connsiteY3" fmla="*/ 178531 h 357062"/>
              <a:gd name="connsiteX4" fmla="*/ 287958 w 466489"/>
              <a:gd name="connsiteY4" fmla="*/ 357062 h 357062"/>
              <a:gd name="connsiteX5" fmla="*/ 287958 w 466489"/>
              <a:gd name="connsiteY5" fmla="*/ 285650 h 357062"/>
              <a:gd name="connsiteX6" fmla="*/ 0 w 466489"/>
              <a:gd name="connsiteY6" fmla="*/ 285650 h 357062"/>
              <a:gd name="connsiteX7" fmla="*/ 0 w 466489"/>
              <a:gd name="connsiteY7" fmla="*/ 71412 h 35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6489" h="357062">
                <a:moveTo>
                  <a:pt x="0" y="71412"/>
                </a:moveTo>
                <a:lnTo>
                  <a:pt x="287958" y="71412"/>
                </a:lnTo>
                <a:lnTo>
                  <a:pt x="287958" y="0"/>
                </a:lnTo>
                <a:lnTo>
                  <a:pt x="466489" y="178531"/>
                </a:lnTo>
                <a:lnTo>
                  <a:pt x="287958" y="357062"/>
                </a:lnTo>
                <a:lnTo>
                  <a:pt x="287958" y="285650"/>
                </a:lnTo>
                <a:lnTo>
                  <a:pt x="0" y="285650"/>
                </a:lnTo>
                <a:lnTo>
                  <a:pt x="0" y="714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1412" rIns="107119" bIns="71411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9" name="Forma libre 8"/>
          <p:cNvSpPr/>
          <p:nvPr/>
        </p:nvSpPr>
        <p:spPr>
          <a:xfrm>
            <a:off x="2597247" y="1365521"/>
            <a:ext cx="1434152" cy="504000"/>
          </a:xfrm>
          <a:custGeom>
            <a:avLst/>
            <a:gdLst>
              <a:gd name="connsiteX0" fmla="*/ 0 w 1434152"/>
              <a:gd name="connsiteY0" fmla="*/ 64084 h 640842"/>
              <a:gd name="connsiteX1" fmla="*/ 64084 w 1434152"/>
              <a:gd name="connsiteY1" fmla="*/ 0 h 640842"/>
              <a:gd name="connsiteX2" fmla="*/ 1370068 w 1434152"/>
              <a:gd name="connsiteY2" fmla="*/ 0 h 640842"/>
              <a:gd name="connsiteX3" fmla="*/ 1434152 w 1434152"/>
              <a:gd name="connsiteY3" fmla="*/ 64084 h 640842"/>
              <a:gd name="connsiteX4" fmla="*/ 1434152 w 1434152"/>
              <a:gd name="connsiteY4" fmla="*/ 576758 h 640842"/>
              <a:gd name="connsiteX5" fmla="*/ 1370068 w 1434152"/>
              <a:gd name="connsiteY5" fmla="*/ 640842 h 640842"/>
              <a:gd name="connsiteX6" fmla="*/ 64084 w 1434152"/>
              <a:gd name="connsiteY6" fmla="*/ 640842 h 640842"/>
              <a:gd name="connsiteX7" fmla="*/ 0 w 1434152"/>
              <a:gd name="connsiteY7" fmla="*/ 576758 h 640842"/>
              <a:gd name="connsiteX8" fmla="*/ 0 w 1434152"/>
              <a:gd name="connsiteY8" fmla="*/ 64084 h 64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4152" h="640842">
                <a:moveTo>
                  <a:pt x="0" y="64084"/>
                </a:moveTo>
                <a:cubicBezTo>
                  <a:pt x="0" y="28691"/>
                  <a:pt x="28691" y="0"/>
                  <a:pt x="64084" y="0"/>
                </a:cubicBezTo>
                <a:lnTo>
                  <a:pt x="1370068" y="0"/>
                </a:lnTo>
                <a:cubicBezTo>
                  <a:pt x="1405461" y="0"/>
                  <a:pt x="1434152" y="28691"/>
                  <a:pt x="1434152" y="64084"/>
                </a:cubicBezTo>
                <a:lnTo>
                  <a:pt x="1434152" y="576758"/>
                </a:lnTo>
                <a:cubicBezTo>
                  <a:pt x="1434152" y="612151"/>
                  <a:pt x="1405461" y="640842"/>
                  <a:pt x="1370068" y="640842"/>
                </a:cubicBezTo>
                <a:lnTo>
                  <a:pt x="64084" y="640842"/>
                </a:lnTo>
                <a:cubicBezTo>
                  <a:pt x="28691" y="640842"/>
                  <a:pt x="0" y="612151"/>
                  <a:pt x="0" y="576758"/>
                </a:cubicBezTo>
                <a:lnTo>
                  <a:pt x="0" y="640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120" tIns="71120" rIns="71120" bIns="251714" numCol="1" spcCol="1270" anchor="t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400" kern="1200" dirty="0"/>
              <a:t>Procesamiento</a:t>
            </a:r>
            <a:endParaRPr lang="en-US" sz="1400" kern="1200" dirty="0"/>
          </a:p>
        </p:txBody>
      </p:sp>
      <p:sp>
        <p:nvSpPr>
          <p:cNvPr id="10" name="Forma libre 9"/>
          <p:cNvSpPr/>
          <p:nvPr/>
        </p:nvSpPr>
        <p:spPr>
          <a:xfrm>
            <a:off x="2597247" y="2062759"/>
            <a:ext cx="1434152" cy="1404000"/>
          </a:xfrm>
          <a:custGeom>
            <a:avLst/>
            <a:gdLst>
              <a:gd name="connsiteX0" fmla="*/ 0 w 1434152"/>
              <a:gd name="connsiteY0" fmla="*/ 143415 h 2518327"/>
              <a:gd name="connsiteX1" fmla="*/ 143415 w 1434152"/>
              <a:gd name="connsiteY1" fmla="*/ 0 h 2518327"/>
              <a:gd name="connsiteX2" fmla="*/ 1290737 w 1434152"/>
              <a:gd name="connsiteY2" fmla="*/ 0 h 2518327"/>
              <a:gd name="connsiteX3" fmla="*/ 1434152 w 1434152"/>
              <a:gd name="connsiteY3" fmla="*/ 143415 h 2518327"/>
              <a:gd name="connsiteX4" fmla="*/ 1434152 w 1434152"/>
              <a:gd name="connsiteY4" fmla="*/ 2374912 h 2518327"/>
              <a:gd name="connsiteX5" fmla="*/ 1290737 w 1434152"/>
              <a:gd name="connsiteY5" fmla="*/ 2518327 h 2518327"/>
              <a:gd name="connsiteX6" fmla="*/ 143415 w 1434152"/>
              <a:gd name="connsiteY6" fmla="*/ 2518327 h 2518327"/>
              <a:gd name="connsiteX7" fmla="*/ 0 w 1434152"/>
              <a:gd name="connsiteY7" fmla="*/ 2374912 h 2518327"/>
              <a:gd name="connsiteX8" fmla="*/ 0 w 1434152"/>
              <a:gd name="connsiteY8" fmla="*/ 143415 h 2518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4152" h="2518327">
                <a:moveTo>
                  <a:pt x="0" y="143415"/>
                </a:moveTo>
                <a:cubicBezTo>
                  <a:pt x="0" y="64209"/>
                  <a:pt x="64209" y="0"/>
                  <a:pt x="143415" y="0"/>
                </a:cubicBezTo>
                <a:lnTo>
                  <a:pt x="1290737" y="0"/>
                </a:lnTo>
                <a:cubicBezTo>
                  <a:pt x="1369943" y="0"/>
                  <a:pt x="1434152" y="64209"/>
                  <a:pt x="1434152" y="143415"/>
                </a:cubicBezTo>
                <a:lnTo>
                  <a:pt x="1434152" y="2374912"/>
                </a:lnTo>
                <a:cubicBezTo>
                  <a:pt x="1434152" y="2454118"/>
                  <a:pt x="1369943" y="2518327"/>
                  <a:pt x="1290737" y="2518327"/>
                </a:cubicBezTo>
                <a:lnTo>
                  <a:pt x="143415" y="2518327"/>
                </a:lnTo>
                <a:cubicBezTo>
                  <a:pt x="64209" y="2518327"/>
                  <a:pt x="0" y="2454118"/>
                  <a:pt x="0" y="2374912"/>
                </a:cubicBezTo>
                <a:lnTo>
                  <a:pt x="0" y="14341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125" tIns="113125" rIns="113125" bIns="113125" numCol="1" spcCol="1270" anchor="t" anchorCtr="0">
            <a:noAutofit/>
          </a:bodyPr>
          <a:lstStyle/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L" sz="1000" kern="1200" dirty="0"/>
              <a:t>Análisis</a:t>
            </a:r>
            <a:r>
              <a:rPr lang="es-CL" sz="1000" kern="1200" baseline="0" dirty="0"/>
              <a:t> descriptivo</a:t>
            </a:r>
            <a:endParaRPr lang="en-US" sz="10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L" sz="1000" kern="1200" dirty="0"/>
              <a:t>Análisis de las variables</a:t>
            </a:r>
            <a:endParaRPr lang="en-US" sz="10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L" sz="1000" kern="1200" dirty="0"/>
              <a:t>Selección de variables</a:t>
            </a:r>
            <a:endParaRPr lang="en-US" sz="10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L" sz="1000" kern="1200" dirty="0"/>
              <a:t>Análisis de variables (</a:t>
            </a:r>
            <a:r>
              <a:rPr lang="es-CL" sz="1000" kern="1200" dirty="0" err="1"/>
              <a:t>missing</a:t>
            </a:r>
            <a:r>
              <a:rPr lang="es-CL" sz="1000" kern="1200" dirty="0"/>
              <a:t>, </a:t>
            </a:r>
            <a:r>
              <a:rPr lang="es-CL" sz="1000" kern="1200" dirty="0" err="1"/>
              <a:t>outliers</a:t>
            </a:r>
            <a:r>
              <a:rPr lang="es-CL" sz="1000" kern="1200" dirty="0"/>
              <a:t>, correlaciones, varianza cero, etc..)</a:t>
            </a:r>
            <a:endParaRPr lang="en-US" sz="1000" kern="1200" dirty="0"/>
          </a:p>
        </p:txBody>
      </p:sp>
      <p:sp>
        <p:nvSpPr>
          <p:cNvPr id="11" name="Forma libre 10"/>
          <p:cNvSpPr/>
          <p:nvPr/>
        </p:nvSpPr>
        <p:spPr>
          <a:xfrm rot="98095">
            <a:off x="4248718" y="1507411"/>
            <a:ext cx="461101" cy="357062"/>
          </a:xfrm>
          <a:custGeom>
            <a:avLst/>
            <a:gdLst>
              <a:gd name="connsiteX0" fmla="*/ 0 w 461101"/>
              <a:gd name="connsiteY0" fmla="*/ 71412 h 357062"/>
              <a:gd name="connsiteX1" fmla="*/ 282570 w 461101"/>
              <a:gd name="connsiteY1" fmla="*/ 71412 h 357062"/>
              <a:gd name="connsiteX2" fmla="*/ 282570 w 461101"/>
              <a:gd name="connsiteY2" fmla="*/ 0 h 357062"/>
              <a:gd name="connsiteX3" fmla="*/ 461101 w 461101"/>
              <a:gd name="connsiteY3" fmla="*/ 178531 h 357062"/>
              <a:gd name="connsiteX4" fmla="*/ 282570 w 461101"/>
              <a:gd name="connsiteY4" fmla="*/ 357062 h 357062"/>
              <a:gd name="connsiteX5" fmla="*/ 282570 w 461101"/>
              <a:gd name="connsiteY5" fmla="*/ 285650 h 357062"/>
              <a:gd name="connsiteX6" fmla="*/ 0 w 461101"/>
              <a:gd name="connsiteY6" fmla="*/ 285650 h 357062"/>
              <a:gd name="connsiteX7" fmla="*/ 0 w 461101"/>
              <a:gd name="connsiteY7" fmla="*/ 71412 h 35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101" h="357062">
                <a:moveTo>
                  <a:pt x="0" y="71412"/>
                </a:moveTo>
                <a:lnTo>
                  <a:pt x="282570" y="71412"/>
                </a:lnTo>
                <a:lnTo>
                  <a:pt x="282570" y="0"/>
                </a:lnTo>
                <a:lnTo>
                  <a:pt x="461101" y="178531"/>
                </a:lnTo>
                <a:lnTo>
                  <a:pt x="282570" y="357062"/>
                </a:lnTo>
                <a:lnTo>
                  <a:pt x="282570" y="285650"/>
                </a:lnTo>
                <a:lnTo>
                  <a:pt x="0" y="285650"/>
                </a:lnTo>
                <a:lnTo>
                  <a:pt x="0" y="714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1412" rIns="107118" bIns="71411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2" name="Forma libre 11"/>
          <p:cNvSpPr/>
          <p:nvPr/>
        </p:nvSpPr>
        <p:spPr>
          <a:xfrm>
            <a:off x="4911030" y="1365521"/>
            <a:ext cx="1434152" cy="504000"/>
          </a:xfrm>
          <a:custGeom>
            <a:avLst/>
            <a:gdLst>
              <a:gd name="connsiteX0" fmla="*/ 0 w 1434152"/>
              <a:gd name="connsiteY0" fmla="*/ 64084 h 640842"/>
              <a:gd name="connsiteX1" fmla="*/ 64084 w 1434152"/>
              <a:gd name="connsiteY1" fmla="*/ 0 h 640842"/>
              <a:gd name="connsiteX2" fmla="*/ 1370068 w 1434152"/>
              <a:gd name="connsiteY2" fmla="*/ 0 h 640842"/>
              <a:gd name="connsiteX3" fmla="*/ 1434152 w 1434152"/>
              <a:gd name="connsiteY3" fmla="*/ 64084 h 640842"/>
              <a:gd name="connsiteX4" fmla="*/ 1434152 w 1434152"/>
              <a:gd name="connsiteY4" fmla="*/ 576758 h 640842"/>
              <a:gd name="connsiteX5" fmla="*/ 1370068 w 1434152"/>
              <a:gd name="connsiteY5" fmla="*/ 640842 h 640842"/>
              <a:gd name="connsiteX6" fmla="*/ 64084 w 1434152"/>
              <a:gd name="connsiteY6" fmla="*/ 640842 h 640842"/>
              <a:gd name="connsiteX7" fmla="*/ 0 w 1434152"/>
              <a:gd name="connsiteY7" fmla="*/ 576758 h 640842"/>
              <a:gd name="connsiteX8" fmla="*/ 0 w 1434152"/>
              <a:gd name="connsiteY8" fmla="*/ 64084 h 64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4152" h="640842">
                <a:moveTo>
                  <a:pt x="0" y="64084"/>
                </a:moveTo>
                <a:cubicBezTo>
                  <a:pt x="0" y="28691"/>
                  <a:pt x="28691" y="0"/>
                  <a:pt x="64084" y="0"/>
                </a:cubicBezTo>
                <a:lnTo>
                  <a:pt x="1370068" y="0"/>
                </a:lnTo>
                <a:cubicBezTo>
                  <a:pt x="1405461" y="0"/>
                  <a:pt x="1434152" y="28691"/>
                  <a:pt x="1434152" y="64084"/>
                </a:cubicBezTo>
                <a:lnTo>
                  <a:pt x="1434152" y="576758"/>
                </a:lnTo>
                <a:cubicBezTo>
                  <a:pt x="1434152" y="612151"/>
                  <a:pt x="1405461" y="640842"/>
                  <a:pt x="1370068" y="640842"/>
                </a:cubicBezTo>
                <a:lnTo>
                  <a:pt x="64084" y="640842"/>
                </a:lnTo>
                <a:cubicBezTo>
                  <a:pt x="28691" y="640842"/>
                  <a:pt x="0" y="612151"/>
                  <a:pt x="0" y="576758"/>
                </a:cubicBezTo>
                <a:lnTo>
                  <a:pt x="0" y="640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120" tIns="71120" rIns="71120" bIns="251714" numCol="1" spcCol="1270" anchor="t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200" kern="1200" dirty="0"/>
              <a:t>Modelado (Machine </a:t>
            </a:r>
            <a:r>
              <a:rPr lang="es-CL" sz="1200" kern="1200" dirty="0" err="1"/>
              <a:t>Learning</a:t>
            </a:r>
            <a:r>
              <a:rPr lang="es-CL" sz="1200" kern="1200" dirty="0"/>
              <a:t>)</a:t>
            </a:r>
            <a:endParaRPr lang="en-US" sz="1200" kern="1200" dirty="0"/>
          </a:p>
        </p:txBody>
      </p:sp>
      <p:sp>
        <p:nvSpPr>
          <p:cNvPr id="13" name="Forma libre 12"/>
          <p:cNvSpPr/>
          <p:nvPr/>
        </p:nvSpPr>
        <p:spPr>
          <a:xfrm>
            <a:off x="4911030" y="2062759"/>
            <a:ext cx="1434152" cy="1404000"/>
          </a:xfrm>
          <a:custGeom>
            <a:avLst/>
            <a:gdLst>
              <a:gd name="connsiteX0" fmla="*/ 0 w 1434152"/>
              <a:gd name="connsiteY0" fmla="*/ 143415 h 2255302"/>
              <a:gd name="connsiteX1" fmla="*/ 143415 w 1434152"/>
              <a:gd name="connsiteY1" fmla="*/ 0 h 2255302"/>
              <a:gd name="connsiteX2" fmla="*/ 1290737 w 1434152"/>
              <a:gd name="connsiteY2" fmla="*/ 0 h 2255302"/>
              <a:gd name="connsiteX3" fmla="*/ 1434152 w 1434152"/>
              <a:gd name="connsiteY3" fmla="*/ 143415 h 2255302"/>
              <a:gd name="connsiteX4" fmla="*/ 1434152 w 1434152"/>
              <a:gd name="connsiteY4" fmla="*/ 2111887 h 2255302"/>
              <a:gd name="connsiteX5" fmla="*/ 1290737 w 1434152"/>
              <a:gd name="connsiteY5" fmla="*/ 2255302 h 2255302"/>
              <a:gd name="connsiteX6" fmla="*/ 143415 w 1434152"/>
              <a:gd name="connsiteY6" fmla="*/ 2255302 h 2255302"/>
              <a:gd name="connsiteX7" fmla="*/ 0 w 1434152"/>
              <a:gd name="connsiteY7" fmla="*/ 2111887 h 2255302"/>
              <a:gd name="connsiteX8" fmla="*/ 0 w 1434152"/>
              <a:gd name="connsiteY8" fmla="*/ 143415 h 225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4152" h="2255302">
                <a:moveTo>
                  <a:pt x="0" y="143415"/>
                </a:moveTo>
                <a:cubicBezTo>
                  <a:pt x="0" y="64209"/>
                  <a:pt x="64209" y="0"/>
                  <a:pt x="143415" y="0"/>
                </a:cubicBezTo>
                <a:lnTo>
                  <a:pt x="1290737" y="0"/>
                </a:lnTo>
                <a:cubicBezTo>
                  <a:pt x="1369943" y="0"/>
                  <a:pt x="1434152" y="64209"/>
                  <a:pt x="1434152" y="143415"/>
                </a:cubicBezTo>
                <a:lnTo>
                  <a:pt x="1434152" y="2111887"/>
                </a:lnTo>
                <a:cubicBezTo>
                  <a:pt x="1434152" y="2191093"/>
                  <a:pt x="1369943" y="2255302"/>
                  <a:pt x="1290737" y="2255302"/>
                </a:cubicBezTo>
                <a:lnTo>
                  <a:pt x="143415" y="2255302"/>
                </a:lnTo>
                <a:cubicBezTo>
                  <a:pt x="64209" y="2255302"/>
                  <a:pt x="0" y="2191093"/>
                  <a:pt x="0" y="2111887"/>
                </a:cubicBezTo>
                <a:lnTo>
                  <a:pt x="0" y="14341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125" tIns="113125" rIns="113125" bIns="113125" numCol="1" spcCol="1270" anchor="t" anchorCtr="0">
            <a:noAutofit/>
          </a:bodyPr>
          <a:lstStyle/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L" sz="1000" kern="1200" dirty="0"/>
              <a:t>Propuesta de modelos</a:t>
            </a:r>
            <a:endParaRPr lang="en-US" sz="10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L" sz="1000" kern="1200" dirty="0"/>
              <a:t>Selección del modelo</a:t>
            </a:r>
            <a:endParaRPr lang="en-US" sz="10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L" sz="1000" kern="1200" dirty="0"/>
              <a:t>Validación del modelo</a:t>
            </a:r>
            <a:endParaRPr lang="en-US" sz="1000" kern="1200" dirty="0"/>
          </a:p>
        </p:txBody>
      </p:sp>
      <p:sp>
        <p:nvSpPr>
          <p:cNvPr id="14" name="Forma libre 13"/>
          <p:cNvSpPr/>
          <p:nvPr/>
        </p:nvSpPr>
        <p:spPr>
          <a:xfrm rot="8183">
            <a:off x="6552613" y="1507411"/>
            <a:ext cx="460915" cy="357062"/>
          </a:xfrm>
          <a:custGeom>
            <a:avLst/>
            <a:gdLst>
              <a:gd name="connsiteX0" fmla="*/ 0 w 460915"/>
              <a:gd name="connsiteY0" fmla="*/ 71412 h 357062"/>
              <a:gd name="connsiteX1" fmla="*/ 282384 w 460915"/>
              <a:gd name="connsiteY1" fmla="*/ 71412 h 357062"/>
              <a:gd name="connsiteX2" fmla="*/ 282384 w 460915"/>
              <a:gd name="connsiteY2" fmla="*/ 0 h 357062"/>
              <a:gd name="connsiteX3" fmla="*/ 460915 w 460915"/>
              <a:gd name="connsiteY3" fmla="*/ 178531 h 357062"/>
              <a:gd name="connsiteX4" fmla="*/ 282384 w 460915"/>
              <a:gd name="connsiteY4" fmla="*/ 357062 h 357062"/>
              <a:gd name="connsiteX5" fmla="*/ 282384 w 460915"/>
              <a:gd name="connsiteY5" fmla="*/ 285650 h 357062"/>
              <a:gd name="connsiteX6" fmla="*/ 0 w 460915"/>
              <a:gd name="connsiteY6" fmla="*/ 285650 h 357062"/>
              <a:gd name="connsiteX7" fmla="*/ 0 w 460915"/>
              <a:gd name="connsiteY7" fmla="*/ 71412 h 35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915" h="357062">
                <a:moveTo>
                  <a:pt x="0" y="71412"/>
                </a:moveTo>
                <a:lnTo>
                  <a:pt x="282384" y="71412"/>
                </a:lnTo>
                <a:lnTo>
                  <a:pt x="282384" y="0"/>
                </a:lnTo>
                <a:lnTo>
                  <a:pt x="460915" y="178531"/>
                </a:lnTo>
                <a:lnTo>
                  <a:pt x="282384" y="357062"/>
                </a:lnTo>
                <a:lnTo>
                  <a:pt x="282384" y="285650"/>
                </a:lnTo>
                <a:lnTo>
                  <a:pt x="0" y="285650"/>
                </a:lnTo>
                <a:lnTo>
                  <a:pt x="0" y="714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1412" rIns="107119" bIns="71411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Forma libre 14"/>
          <p:cNvSpPr/>
          <p:nvPr/>
        </p:nvSpPr>
        <p:spPr>
          <a:xfrm>
            <a:off x="7215972" y="1365521"/>
            <a:ext cx="1434152" cy="504000"/>
          </a:xfrm>
          <a:custGeom>
            <a:avLst/>
            <a:gdLst>
              <a:gd name="connsiteX0" fmla="*/ 0 w 1434152"/>
              <a:gd name="connsiteY0" fmla="*/ 64084 h 640842"/>
              <a:gd name="connsiteX1" fmla="*/ 64084 w 1434152"/>
              <a:gd name="connsiteY1" fmla="*/ 0 h 640842"/>
              <a:gd name="connsiteX2" fmla="*/ 1370068 w 1434152"/>
              <a:gd name="connsiteY2" fmla="*/ 0 h 640842"/>
              <a:gd name="connsiteX3" fmla="*/ 1434152 w 1434152"/>
              <a:gd name="connsiteY3" fmla="*/ 64084 h 640842"/>
              <a:gd name="connsiteX4" fmla="*/ 1434152 w 1434152"/>
              <a:gd name="connsiteY4" fmla="*/ 576758 h 640842"/>
              <a:gd name="connsiteX5" fmla="*/ 1370068 w 1434152"/>
              <a:gd name="connsiteY5" fmla="*/ 640842 h 640842"/>
              <a:gd name="connsiteX6" fmla="*/ 64084 w 1434152"/>
              <a:gd name="connsiteY6" fmla="*/ 640842 h 640842"/>
              <a:gd name="connsiteX7" fmla="*/ 0 w 1434152"/>
              <a:gd name="connsiteY7" fmla="*/ 576758 h 640842"/>
              <a:gd name="connsiteX8" fmla="*/ 0 w 1434152"/>
              <a:gd name="connsiteY8" fmla="*/ 64084 h 64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4152" h="640842">
                <a:moveTo>
                  <a:pt x="0" y="64084"/>
                </a:moveTo>
                <a:cubicBezTo>
                  <a:pt x="0" y="28691"/>
                  <a:pt x="28691" y="0"/>
                  <a:pt x="64084" y="0"/>
                </a:cubicBezTo>
                <a:lnTo>
                  <a:pt x="1370068" y="0"/>
                </a:lnTo>
                <a:cubicBezTo>
                  <a:pt x="1405461" y="0"/>
                  <a:pt x="1434152" y="28691"/>
                  <a:pt x="1434152" y="64084"/>
                </a:cubicBezTo>
                <a:lnTo>
                  <a:pt x="1434152" y="576758"/>
                </a:lnTo>
                <a:cubicBezTo>
                  <a:pt x="1434152" y="612151"/>
                  <a:pt x="1405461" y="640842"/>
                  <a:pt x="1370068" y="640842"/>
                </a:cubicBezTo>
                <a:lnTo>
                  <a:pt x="64084" y="640842"/>
                </a:lnTo>
                <a:cubicBezTo>
                  <a:pt x="28691" y="640842"/>
                  <a:pt x="0" y="612151"/>
                  <a:pt x="0" y="576758"/>
                </a:cubicBezTo>
                <a:lnTo>
                  <a:pt x="0" y="640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120" tIns="71120" rIns="71120" bIns="251714" numCol="1" spcCol="1270" anchor="t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400" kern="1200" dirty="0"/>
              <a:t>Producción</a:t>
            </a:r>
            <a:endParaRPr lang="en-US" sz="1400" kern="1200" dirty="0"/>
          </a:p>
        </p:txBody>
      </p:sp>
      <p:sp>
        <p:nvSpPr>
          <p:cNvPr id="16" name="Forma libre 15"/>
          <p:cNvSpPr/>
          <p:nvPr/>
        </p:nvSpPr>
        <p:spPr>
          <a:xfrm>
            <a:off x="7215972" y="2062759"/>
            <a:ext cx="1434152" cy="1404000"/>
          </a:xfrm>
          <a:custGeom>
            <a:avLst/>
            <a:gdLst>
              <a:gd name="connsiteX0" fmla="*/ 0 w 1434152"/>
              <a:gd name="connsiteY0" fmla="*/ 143415 h 2233368"/>
              <a:gd name="connsiteX1" fmla="*/ 143415 w 1434152"/>
              <a:gd name="connsiteY1" fmla="*/ 0 h 2233368"/>
              <a:gd name="connsiteX2" fmla="*/ 1290737 w 1434152"/>
              <a:gd name="connsiteY2" fmla="*/ 0 h 2233368"/>
              <a:gd name="connsiteX3" fmla="*/ 1434152 w 1434152"/>
              <a:gd name="connsiteY3" fmla="*/ 143415 h 2233368"/>
              <a:gd name="connsiteX4" fmla="*/ 1434152 w 1434152"/>
              <a:gd name="connsiteY4" fmla="*/ 2089953 h 2233368"/>
              <a:gd name="connsiteX5" fmla="*/ 1290737 w 1434152"/>
              <a:gd name="connsiteY5" fmla="*/ 2233368 h 2233368"/>
              <a:gd name="connsiteX6" fmla="*/ 143415 w 1434152"/>
              <a:gd name="connsiteY6" fmla="*/ 2233368 h 2233368"/>
              <a:gd name="connsiteX7" fmla="*/ 0 w 1434152"/>
              <a:gd name="connsiteY7" fmla="*/ 2089953 h 2233368"/>
              <a:gd name="connsiteX8" fmla="*/ 0 w 1434152"/>
              <a:gd name="connsiteY8" fmla="*/ 143415 h 223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4152" h="2233368">
                <a:moveTo>
                  <a:pt x="0" y="143415"/>
                </a:moveTo>
                <a:cubicBezTo>
                  <a:pt x="0" y="64209"/>
                  <a:pt x="64209" y="0"/>
                  <a:pt x="143415" y="0"/>
                </a:cubicBezTo>
                <a:lnTo>
                  <a:pt x="1290737" y="0"/>
                </a:lnTo>
                <a:cubicBezTo>
                  <a:pt x="1369943" y="0"/>
                  <a:pt x="1434152" y="64209"/>
                  <a:pt x="1434152" y="143415"/>
                </a:cubicBezTo>
                <a:lnTo>
                  <a:pt x="1434152" y="2089953"/>
                </a:lnTo>
                <a:cubicBezTo>
                  <a:pt x="1434152" y="2169159"/>
                  <a:pt x="1369943" y="2233368"/>
                  <a:pt x="1290737" y="2233368"/>
                </a:cubicBezTo>
                <a:lnTo>
                  <a:pt x="143415" y="2233368"/>
                </a:lnTo>
                <a:cubicBezTo>
                  <a:pt x="64209" y="2233368"/>
                  <a:pt x="0" y="2169159"/>
                  <a:pt x="0" y="2089953"/>
                </a:cubicBezTo>
                <a:lnTo>
                  <a:pt x="0" y="14341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237" tIns="120237" rIns="120237" bIns="120237" numCol="1" spcCol="1270" anchor="t" anchorCtr="0">
            <a:noAutofit/>
          </a:bodyPr>
          <a:lstStyle/>
          <a:p>
            <a:pPr marL="57150" lvl="1" indent="-57150" algn="l" defTabSz="46672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L" sz="1050" kern="1200" dirty="0"/>
              <a:t>Puesta en producción</a:t>
            </a:r>
            <a:endParaRPr lang="en-US" sz="1050" kern="1200" dirty="0"/>
          </a:p>
          <a:p>
            <a:pPr marL="57150" lvl="1" indent="-57150" algn="l" defTabSz="46672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L" sz="1050" kern="1200" dirty="0"/>
              <a:t>Evaluación de pronósticos</a:t>
            </a:r>
            <a:endParaRPr lang="en-US" sz="1050" kern="1200" dirty="0"/>
          </a:p>
        </p:txBody>
      </p:sp>
    </p:spTree>
    <p:extLst>
      <p:ext uri="{BB962C8B-B14F-4D97-AF65-F5344CB8AC3E}">
        <p14:creationId xmlns:p14="http://schemas.microsoft.com/office/powerpoint/2010/main" val="387076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Antecedentes: Información disponible</a:t>
            </a:r>
          </a:p>
        </p:txBody>
      </p:sp>
      <p:sp>
        <p:nvSpPr>
          <p:cNvPr id="19" name="3 Marcador de contenido"/>
          <p:cNvSpPr>
            <a:spLocks noGrp="1"/>
          </p:cNvSpPr>
          <p:nvPr/>
        </p:nvSpPr>
        <p:spPr>
          <a:xfrm>
            <a:off x="528145" y="1500746"/>
            <a:ext cx="7521151" cy="3402330"/>
          </a:xfrm>
          <a:prstGeom prst="rect">
            <a:avLst/>
          </a:prstGeom>
        </p:spPr>
        <p:txBody>
          <a:bodyPr/>
          <a:lstStyle>
            <a:lvl1pPr marL="144000" indent="-144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45FC3EA-5B22-4F0B-89C4-0370B47C875F}"/>
              </a:ext>
            </a:extLst>
          </p:cNvPr>
          <p:cNvSpPr/>
          <p:nvPr/>
        </p:nvSpPr>
        <p:spPr>
          <a:xfrm>
            <a:off x="127212" y="779929"/>
            <a:ext cx="2139752" cy="417531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b="1" dirty="0">
                <a:solidFill>
                  <a:srgbClr val="00B050"/>
                </a:solidFill>
              </a:rPr>
              <a:t>Demográficos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Rut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Comuna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Ciudad</a:t>
            </a:r>
          </a:p>
          <a:p>
            <a:endParaRPr lang="es-CL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A301EA-54B4-49F0-8176-5BA4713759AC}"/>
              </a:ext>
            </a:extLst>
          </p:cNvPr>
          <p:cNvSpPr/>
          <p:nvPr/>
        </p:nvSpPr>
        <p:spPr>
          <a:xfrm>
            <a:off x="2354101" y="779929"/>
            <a:ext cx="2842459" cy="422237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b="1" dirty="0">
                <a:solidFill>
                  <a:srgbClr val="00B050"/>
                </a:solidFill>
              </a:rPr>
              <a:t>Comportamiento captación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Historia en la base de Captación </a:t>
            </a:r>
          </a:p>
          <a:p>
            <a:pPr marL="742851" lvl="1" indent="-285750">
              <a:buFont typeface="Arial" panose="020B0604020202020204" pitchFamily="34" charset="0"/>
              <a:buChar char="•"/>
            </a:pPr>
            <a:r>
              <a:rPr lang="es-CL" dirty="0"/>
              <a:t>Nuevo</a:t>
            </a:r>
          </a:p>
          <a:p>
            <a:pPr marL="742851" lvl="1" indent="-285750">
              <a:buFont typeface="Arial" panose="020B0604020202020204" pitchFamily="34" charset="0"/>
              <a:buChar char="•"/>
            </a:pPr>
            <a:r>
              <a:rPr lang="es-CL" dirty="0"/>
              <a:t>12 meses</a:t>
            </a:r>
          </a:p>
          <a:p>
            <a:pPr marL="742851" lvl="1" indent="-285750">
              <a:buFont typeface="Arial" panose="020B0604020202020204" pitchFamily="34" charset="0"/>
              <a:buChar char="•"/>
            </a:pPr>
            <a:r>
              <a:rPr lang="es-CL" dirty="0"/>
              <a:t>18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Historia de asignación a la campaña de captación últimos 12 meses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714645E-1FD7-446D-A16C-13EDA2E61C47}"/>
              </a:ext>
            </a:extLst>
          </p:cNvPr>
          <p:cNvSpPr/>
          <p:nvPr/>
        </p:nvSpPr>
        <p:spPr>
          <a:xfrm>
            <a:off x="5279671" y="779929"/>
            <a:ext cx="3864329" cy="422237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b="1" dirty="0">
                <a:solidFill>
                  <a:srgbClr val="00B050"/>
                </a:solidFill>
              </a:rPr>
              <a:t>Comportamiento Compra / Deuda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SBIF</a:t>
            </a:r>
          </a:p>
          <a:p>
            <a:pPr marL="363538" lvl="1" indent="-84138">
              <a:buFont typeface="Arial" panose="020B0604020202020204" pitchFamily="34" charset="0"/>
              <a:buChar char="•"/>
            </a:pPr>
            <a:r>
              <a:rPr lang="es-CL" dirty="0"/>
              <a:t>Deuda vigente</a:t>
            </a:r>
          </a:p>
          <a:p>
            <a:pPr marL="363538" lvl="1" indent="-84138">
              <a:buFont typeface="Arial" panose="020B0604020202020204" pitchFamily="34" charset="0"/>
              <a:buChar char="•"/>
            </a:pPr>
            <a:r>
              <a:rPr lang="es-CL" dirty="0"/>
              <a:t>Deuda morosa</a:t>
            </a:r>
          </a:p>
          <a:p>
            <a:pPr marL="363538" lvl="1" indent="-84138">
              <a:buFont typeface="Arial" panose="020B0604020202020204" pitchFamily="34" charset="0"/>
              <a:buChar char="•"/>
            </a:pPr>
            <a:r>
              <a:rPr lang="es-CL" dirty="0"/>
              <a:t>Deuda vencida</a:t>
            </a:r>
          </a:p>
          <a:p>
            <a:pPr marL="363538" lvl="1" indent="-84138">
              <a:buFont typeface="Arial" panose="020B0604020202020204" pitchFamily="34" charset="0"/>
              <a:buChar char="•"/>
            </a:pPr>
            <a:r>
              <a:rPr lang="es-CL" dirty="0"/>
              <a:t>Deuda </a:t>
            </a:r>
            <a:r>
              <a:rPr lang="es-CL" dirty="0" err="1"/>
              <a:t>c.consumo</a:t>
            </a:r>
            <a:endParaRPr lang="es-CL" dirty="0"/>
          </a:p>
          <a:p>
            <a:pPr marL="363538" lvl="1" indent="-84138">
              <a:buFont typeface="Arial" panose="020B0604020202020204" pitchFamily="34" charset="0"/>
              <a:buChar char="•"/>
            </a:pPr>
            <a:r>
              <a:rPr lang="es-CL" dirty="0"/>
              <a:t>Deuda </a:t>
            </a:r>
            <a:r>
              <a:rPr lang="es-CL" dirty="0" err="1"/>
              <a:t>c.hipotecario</a:t>
            </a:r>
            <a:endParaRPr lang="es-CL" dirty="0"/>
          </a:p>
          <a:p>
            <a:pPr marL="363538" lvl="1" indent="-84138">
              <a:buFont typeface="Arial" panose="020B0604020202020204" pitchFamily="34" charset="0"/>
              <a:buChar char="•"/>
            </a:pPr>
            <a:r>
              <a:rPr lang="es-CL" dirty="0"/>
              <a:t>Monto líneas de c. disponible</a:t>
            </a:r>
          </a:p>
          <a:p>
            <a:pPr marL="363538" lvl="1" indent="-84138">
              <a:buFont typeface="Arial" panose="020B0604020202020204" pitchFamily="34" charset="0"/>
              <a:buChar char="•"/>
            </a:pPr>
            <a:r>
              <a:rPr lang="es-CL" dirty="0"/>
              <a:t>Número de instituciones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Fidelidad</a:t>
            </a:r>
          </a:p>
          <a:p>
            <a:pPr marL="265113" lvl="1">
              <a:buFont typeface="Arial" panose="020B0604020202020204" pitchFamily="34" charset="0"/>
              <a:buChar char="•"/>
            </a:pPr>
            <a:r>
              <a:rPr lang="es-CL" dirty="0"/>
              <a:t>Compras por </a:t>
            </a:r>
            <a:r>
              <a:rPr lang="es-CL" dirty="0" err="1"/>
              <a:t>retail</a:t>
            </a:r>
            <a:endParaRPr lang="es-CL" dirty="0"/>
          </a:p>
          <a:p>
            <a:endParaRPr lang="es-CL" sz="500" dirty="0"/>
          </a:p>
          <a:p>
            <a:r>
              <a:rPr lang="es-CL" dirty="0"/>
              <a:t>Estas variables cuentan con información de los últimos 13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6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Antecedentes: Creación nuevas variables </a:t>
            </a:r>
          </a:p>
        </p:txBody>
      </p:sp>
      <p:sp>
        <p:nvSpPr>
          <p:cNvPr id="19" name="3 Marcador de contenido"/>
          <p:cNvSpPr>
            <a:spLocks noGrp="1"/>
          </p:cNvSpPr>
          <p:nvPr/>
        </p:nvSpPr>
        <p:spPr>
          <a:xfrm>
            <a:off x="528145" y="1500746"/>
            <a:ext cx="7521151" cy="3402330"/>
          </a:xfrm>
          <a:prstGeom prst="rect">
            <a:avLst/>
          </a:prstGeom>
        </p:spPr>
        <p:txBody>
          <a:bodyPr/>
          <a:lstStyle>
            <a:lvl1pPr marL="144000" indent="-144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  <a:p>
            <a:pPr marL="0" indent="0">
              <a:buNone/>
            </a:pPr>
            <a:endParaRPr lang="es-ES" dirty="0">
              <a:cs typeface="Tahoma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714645E-1FD7-446D-A16C-13EDA2E61C47}"/>
              </a:ext>
            </a:extLst>
          </p:cNvPr>
          <p:cNvSpPr/>
          <p:nvPr/>
        </p:nvSpPr>
        <p:spPr>
          <a:xfrm>
            <a:off x="185245" y="779928"/>
            <a:ext cx="3664323" cy="422237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50"/>
                </a:solidFill>
              </a:rPr>
              <a:t>Comportamiento SBIF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Deuda directa vigente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Deuda directa morosa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Deuda directa vencida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Deuda directa </a:t>
            </a:r>
            <a:r>
              <a:rPr lang="es-CL" dirty="0" err="1"/>
              <a:t>c.consumo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Deuda directa </a:t>
            </a:r>
            <a:r>
              <a:rPr lang="es-CL" dirty="0" err="1"/>
              <a:t>c.hipotecario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Monto líneas de c. disponible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Compra </a:t>
            </a:r>
            <a:r>
              <a:rPr lang="es-CL" dirty="0" err="1"/>
              <a:t>retail</a:t>
            </a:r>
            <a:r>
              <a:rPr lang="es-CL" dirty="0"/>
              <a:t> últimos 13 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Número de instituciones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AA75E83-B9C0-4F67-8E41-F698A55B7E4F}"/>
              </a:ext>
            </a:extLst>
          </p:cNvPr>
          <p:cNvSpPr/>
          <p:nvPr/>
        </p:nvSpPr>
        <p:spPr>
          <a:xfrm>
            <a:off x="4078660" y="779929"/>
            <a:ext cx="4880095" cy="422237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50"/>
                </a:solidFill>
              </a:rPr>
              <a:t>Nuevas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Promedio deuda directa vigente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Tiene deuda (SI/NO)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Aumento deuda últimos 3 meses (SI/NO)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Aumento deuda últimos 6 meses (SI/NO)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Índice tend_1 (deuda directa vigente / </a:t>
            </a:r>
            <a:r>
              <a:rPr lang="es-CL" dirty="0" err="1"/>
              <a:t>máx</a:t>
            </a:r>
            <a:r>
              <a:rPr lang="es-CL" dirty="0"/>
              <a:t> deuda directa vigente)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Índice tend_1 (deuda directa vigente / </a:t>
            </a:r>
            <a:r>
              <a:rPr lang="es-CL" dirty="0" err="1"/>
              <a:t>máx</a:t>
            </a:r>
            <a:r>
              <a:rPr lang="es-CL" dirty="0"/>
              <a:t> deuda directa vigente)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Frecuencia compra </a:t>
            </a:r>
            <a:r>
              <a:rPr lang="es-CL" dirty="0" err="1"/>
              <a:t>retail</a:t>
            </a:r>
            <a:r>
              <a:rPr lang="es-CL" dirty="0"/>
              <a:t> últimos 6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Frecuencia compra </a:t>
            </a:r>
            <a:r>
              <a:rPr lang="es-CL" dirty="0" err="1"/>
              <a:t>retail</a:t>
            </a:r>
            <a:r>
              <a:rPr lang="es-CL" dirty="0"/>
              <a:t> últimos 13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Aumento </a:t>
            </a:r>
            <a:r>
              <a:rPr lang="es-CL" dirty="0" err="1"/>
              <a:t>N°</a:t>
            </a:r>
            <a:r>
              <a:rPr lang="es-CL" dirty="0"/>
              <a:t> instituciones últimos 6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7F8D19B-A7FD-4FA1-8644-1CE5E391978C}"/>
              </a:ext>
            </a:extLst>
          </p:cNvPr>
          <p:cNvCxnSpPr>
            <a:cxnSpLocks/>
          </p:cNvCxnSpPr>
          <p:nvPr/>
        </p:nvCxnSpPr>
        <p:spPr>
          <a:xfrm flipV="1">
            <a:off x="2939842" y="1262023"/>
            <a:ext cx="1417846" cy="56677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90A96D4-5CB7-47F2-9D70-0DA291203670}"/>
              </a:ext>
            </a:extLst>
          </p:cNvPr>
          <p:cNvCxnSpPr>
            <a:cxnSpLocks/>
          </p:cNvCxnSpPr>
          <p:nvPr/>
        </p:nvCxnSpPr>
        <p:spPr>
          <a:xfrm flipV="1">
            <a:off x="3000375" y="1500746"/>
            <a:ext cx="1318068" cy="32805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2D5A598-8CE7-4726-9883-A9F5E68DF8D6}"/>
              </a:ext>
            </a:extLst>
          </p:cNvPr>
          <p:cNvCxnSpPr>
            <a:cxnSpLocks/>
          </p:cNvCxnSpPr>
          <p:nvPr/>
        </p:nvCxnSpPr>
        <p:spPr>
          <a:xfrm flipV="1">
            <a:off x="3000375" y="1775901"/>
            <a:ext cx="1318068" cy="528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24D735B-1B3A-45B2-8652-3D90C60B7972}"/>
              </a:ext>
            </a:extLst>
          </p:cNvPr>
          <p:cNvCxnSpPr>
            <a:cxnSpLocks/>
          </p:cNvCxnSpPr>
          <p:nvPr/>
        </p:nvCxnSpPr>
        <p:spPr>
          <a:xfrm>
            <a:off x="2939842" y="1828800"/>
            <a:ext cx="1378601" cy="24938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62757E0-C495-405D-AF11-DA1D55A38D6B}"/>
              </a:ext>
            </a:extLst>
          </p:cNvPr>
          <p:cNvCxnSpPr>
            <a:cxnSpLocks/>
          </p:cNvCxnSpPr>
          <p:nvPr/>
        </p:nvCxnSpPr>
        <p:spPr>
          <a:xfrm>
            <a:off x="3369737" y="3457018"/>
            <a:ext cx="948706" cy="2666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4A5E039-EE2C-42C2-B027-F58615325318}"/>
              </a:ext>
            </a:extLst>
          </p:cNvPr>
          <p:cNvCxnSpPr>
            <a:cxnSpLocks/>
          </p:cNvCxnSpPr>
          <p:nvPr/>
        </p:nvCxnSpPr>
        <p:spPr>
          <a:xfrm>
            <a:off x="3369737" y="3457018"/>
            <a:ext cx="948706" cy="51042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180E44E-8ECA-4716-8FA8-7238843243A6}"/>
              </a:ext>
            </a:extLst>
          </p:cNvPr>
          <p:cNvCxnSpPr>
            <a:cxnSpLocks/>
          </p:cNvCxnSpPr>
          <p:nvPr/>
        </p:nvCxnSpPr>
        <p:spPr>
          <a:xfrm>
            <a:off x="3068208" y="3723717"/>
            <a:ext cx="1250235" cy="81049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1B2E6F3-50E4-4E85-9FEE-7AED59B1F0DE}"/>
              </a:ext>
            </a:extLst>
          </p:cNvPr>
          <p:cNvCxnSpPr>
            <a:cxnSpLocks/>
          </p:cNvCxnSpPr>
          <p:nvPr/>
        </p:nvCxnSpPr>
        <p:spPr>
          <a:xfrm>
            <a:off x="2939842" y="1828800"/>
            <a:ext cx="1378601" cy="46853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9C26780-0BEB-46D6-A0ED-4BBEFD6D232C}"/>
              </a:ext>
            </a:extLst>
          </p:cNvPr>
          <p:cNvCxnSpPr>
            <a:cxnSpLocks/>
          </p:cNvCxnSpPr>
          <p:nvPr/>
        </p:nvCxnSpPr>
        <p:spPr>
          <a:xfrm>
            <a:off x="2961130" y="1824345"/>
            <a:ext cx="1357313" cy="102182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0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337F6CF-3DA3-47AB-B8F5-19C9596C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Edad vs tiene/no tiene tarjeta </a:t>
            </a:r>
            <a:endParaRPr lang="en-US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627FCB25-7832-460A-85F6-7D07B4CCD64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82400" y="849600"/>
          <a:ext cx="6127200" cy="38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510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337F6CF-3DA3-47AB-B8F5-19C9596C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Promedio deuda directa vigente vs tiene/no tiene tarjeta (SEXO) </a:t>
            </a:r>
            <a:endParaRPr lang="en-US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3FA5921-D9BF-4DF0-9A89-5C7BF38B6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100395"/>
              </p:ext>
            </p:extLst>
          </p:nvPr>
        </p:nvGraphicFramePr>
        <p:xfrm>
          <a:off x="1510061" y="1058400"/>
          <a:ext cx="5983199" cy="357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277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337F6CF-3DA3-47AB-B8F5-19C9596C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Asignación 12 meses  vs tiene/no tiene tarjeta</a:t>
            </a:r>
            <a:endParaRPr lang="en-US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1CA36740-E7D8-4B57-98AB-4B90EDBAB7C4}"/>
              </a:ext>
            </a:extLst>
          </p:cNvPr>
          <p:cNvGraphicFramePr>
            <a:graphicFrameLocks noGrp="1"/>
          </p:cNvGraphicFramePr>
          <p:nvPr/>
        </p:nvGraphicFramePr>
        <p:xfrm>
          <a:off x="5641591" y="1231200"/>
          <a:ext cx="3251200" cy="2809464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54436774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3052830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71529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06551535"/>
                    </a:ext>
                  </a:extLst>
                </a:gridCol>
              </a:tblGrid>
              <a:tr h="249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veces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general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352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7306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748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754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233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891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83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1835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646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878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935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26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0585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048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47.31%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973815"/>
                  </a:ext>
                </a:extLst>
              </a:tr>
            </a:tbl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2C3F1DA-4724-4C2E-AF73-0BB7B436B942}"/>
              </a:ext>
            </a:extLst>
          </p:cNvPr>
          <p:cNvGraphicFramePr>
            <a:graphicFrameLocks/>
          </p:cNvGraphicFramePr>
          <p:nvPr/>
        </p:nvGraphicFramePr>
        <p:xfrm>
          <a:off x="467257" y="993600"/>
          <a:ext cx="4566285" cy="34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590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337F6CF-3DA3-47AB-B8F5-19C9596C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Tiene deuda últimos 13 meses vs tiene/ no tiene tarjeta</a:t>
            </a:r>
            <a:endParaRPr lang="en-US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85503E6-5728-440E-A124-B962F0AD2857}"/>
              </a:ext>
            </a:extLst>
          </p:cNvPr>
          <p:cNvGraphicFramePr>
            <a:graphicFrameLocks/>
          </p:cNvGraphicFramePr>
          <p:nvPr/>
        </p:nvGraphicFramePr>
        <p:xfrm>
          <a:off x="1504800" y="1008000"/>
          <a:ext cx="5788800" cy="34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683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Modelado de datos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2E4CA42-67FC-42A2-AA81-D564D9ED40D8}"/>
              </a:ext>
            </a:extLst>
          </p:cNvPr>
          <p:cNvSpPr/>
          <p:nvPr/>
        </p:nvSpPr>
        <p:spPr>
          <a:xfrm>
            <a:off x="350272" y="914400"/>
            <a:ext cx="8275327" cy="4010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12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2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2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chemeClr val="tx1"/>
                </a:solidFill>
              </a:rPr>
              <a:t>División conjunto de datos inicial en Datos entrenamiento (70%) y Datos de prueba (30%). El propósito de esto es:</a:t>
            </a:r>
          </a:p>
          <a:p>
            <a:pPr marL="717550" lvl="1" indent="-271463">
              <a:buFont typeface="Arial" panose="020B0604020202020204" pitchFamily="34" charset="0"/>
              <a:buChar char="•"/>
              <a:tabLst>
                <a:tab pos="717550" algn="l"/>
              </a:tabLst>
            </a:pPr>
            <a:r>
              <a:rPr lang="es-CL" sz="1400" dirty="0">
                <a:solidFill>
                  <a:schemeClr val="tx1"/>
                </a:solidFill>
              </a:rPr>
              <a:t>Método para evaluación rápida del modelo predictivo</a:t>
            </a:r>
          </a:p>
          <a:p>
            <a:pPr marL="742851" lvl="1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chemeClr val="tx1"/>
                </a:solidFill>
              </a:rPr>
              <a:t>Comparar las predicciones en los datos de prueba permite calcular una medida de rendimiento para el modelo propuesto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chemeClr val="tx1"/>
                </a:solidFill>
              </a:rPr>
              <a:t>Propuesta de 8 modelos para predecir la probabilidad de que un cliente pueda ser captado y obtener tarjeta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chemeClr val="tx1"/>
                </a:solidFill>
              </a:rPr>
              <a:t>Metodologías evaluadas:</a:t>
            </a:r>
          </a:p>
          <a:p>
            <a:pPr marL="742851" lvl="1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chemeClr val="tx1"/>
                </a:solidFill>
              </a:rPr>
              <a:t>Regresión Logística</a:t>
            </a:r>
          </a:p>
          <a:p>
            <a:pPr marL="742851" lvl="1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chemeClr val="tx1"/>
                </a:solidFill>
              </a:rPr>
              <a:t>Análisis discriminante lineal</a:t>
            </a:r>
          </a:p>
          <a:p>
            <a:pPr marL="742851" lvl="1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chemeClr val="tx1"/>
                </a:solidFill>
              </a:rPr>
              <a:t>Árbol de Decisión</a:t>
            </a:r>
          </a:p>
          <a:p>
            <a:pPr marL="742851" lvl="1" indent="-285750">
              <a:buFont typeface="Arial" panose="020B0604020202020204" pitchFamily="34" charset="0"/>
              <a:buChar char="•"/>
            </a:pPr>
            <a:r>
              <a:rPr lang="es-CL" sz="1400" dirty="0" err="1">
                <a:solidFill>
                  <a:schemeClr val="tx1"/>
                </a:solidFill>
              </a:rPr>
              <a:t>Random</a:t>
            </a:r>
            <a:r>
              <a:rPr lang="es-CL" sz="1400" dirty="0">
                <a:solidFill>
                  <a:schemeClr val="tx1"/>
                </a:solidFill>
              </a:rPr>
              <a:t> Forest</a:t>
            </a:r>
          </a:p>
          <a:p>
            <a:pPr marL="742851" lvl="1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chemeClr val="tx1"/>
                </a:solidFill>
              </a:rPr>
              <a:t>KNN (</a:t>
            </a:r>
            <a:r>
              <a:rPr lang="en-US" sz="1400" dirty="0">
                <a:solidFill>
                  <a:schemeClr val="tx1"/>
                </a:solidFill>
              </a:rPr>
              <a:t>K-Nearest Neighbors)</a:t>
            </a:r>
          </a:p>
          <a:p>
            <a:pPr marL="742851" lvl="1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chemeClr val="tx1"/>
                </a:solidFill>
              </a:rPr>
              <a:t>Maquina vector soporte</a:t>
            </a:r>
          </a:p>
          <a:p>
            <a:pPr marL="742851" lvl="1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chemeClr val="tx1"/>
                </a:solidFill>
              </a:rPr>
              <a:t>GBM (</a:t>
            </a:r>
            <a:r>
              <a:rPr lang="en-US" sz="1400" dirty="0">
                <a:solidFill>
                  <a:schemeClr val="tx1"/>
                </a:solidFill>
              </a:rPr>
              <a:t>Gradient Boosting Model)</a:t>
            </a:r>
          </a:p>
          <a:p>
            <a:pPr marL="742851" lvl="1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chemeClr val="tx1"/>
                </a:solidFill>
              </a:rPr>
              <a:t>R</a:t>
            </a:r>
            <a:r>
              <a:rPr lang="en-US" sz="1400" dirty="0">
                <a:solidFill>
                  <a:schemeClr val="tx1"/>
                </a:solidFill>
              </a:rPr>
              <a:t>ed Neuronal</a:t>
            </a:r>
          </a:p>
          <a:p>
            <a:pPr marL="742851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742851" lvl="1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chemeClr val="tx1"/>
              </a:solidFill>
            </a:endParaRPr>
          </a:p>
          <a:p>
            <a:pPr lvl="1"/>
            <a:endParaRPr lang="es-CL" sz="1200" b="1" dirty="0">
              <a:solidFill>
                <a:schemeClr val="tx1"/>
              </a:solidFill>
            </a:endParaRPr>
          </a:p>
          <a:p>
            <a:r>
              <a:rPr lang="es-CL" sz="1200" b="1" dirty="0">
                <a:solidFill>
                  <a:schemeClr val="tx1"/>
                </a:solidFill>
              </a:rPr>
              <a:t> </a:t>
            </a:r>
          </a:p>
          <a:p>
            <a:pPr lvl="1"/>
            <a:endParaRPr lang="es-CL" sz="1200" b="1" dirty="0">
              <a:solidFill>
                <a:schemeClr val="tx1"/>
              </a:solidFill>
            </a:endParaRPr>
          </a:p>
          <a:p>
            <a:pPr lvl="1"/>
            <a:endParaRPr lang="es-CL" sz="1200" b="1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47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9">
      <a:dk1>
        <a:srgbClr val="4C4C4C"/>
      </a:dk1>
      <a:lt1>
        <a:srgbClr val="FFFFFF"/>
      </a:lt1>
      <a:dk2>
        <a:srgbClr val="0A5797"/>
      </a:dk2>
      <a:lt2>
        <a:srgbClr val="7F7F7F"/>
      </a:lt2>
      <a:accent1>
        <a:srgbClr val="0A5797"/>
      </a:accent1>
      <a:accent2>
        <a:srgbClr val="FF0000"/>
      </a:accent2>
      <a:accent3>
        <a:srgbClr val="AF21A5"/>
      </a:accent3>
      <a:accent4>
        <a:srgbClr val="4C4C4C"/>
      </a:accent4>
      <a:accent5>
        <a:srgbClr val="0077B2"/>
      </a:accent5>
      <a:accent6>
        <a:srgbClr val="7F7F7F"/>
      </a:accent6>
      <a:hlink>
        <a:srgbClr val="4C4C4C"/>
      </a:hlink>
      <a:folHlink>
        <a:srgbClr val="2626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4F8D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84150" indent="-184150">
          <a:buFont typeface="Arial"/>
          <a:buChar char="•"/>
          <a:defRPr sz="1100" dirty="0">
            <a:solidFill>
              <a:srgbClr val="141615"/>
            </a:solidFill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Tema de Office">
  <a:themeElements>
    <a:clrScheme name="Personalizado 9">
      <a:dk1>
        <a:srgbClr val="4C4C4C"/>
      </a:dk1>
      <a:lt1>
        <a:srgbClr val="FFFFFF"/>
      </a:lt1>
      <a:dk2>
        <a:srgbClr val="0A5797"/>
      </a:dk2>
      <a:lt2>
        <a:srgbClr val="7F7F7F"/>
      </a:lt2>
      <a:accent1>
        <a:srgbClr val="0A5797"/>
      </a:accent1>
      <a:accent2>
        <a:srgbClr val="FF0000"/>
      </a:accent2>
      <a:accent3>
        <a:srgbClr val="AF21A5"/>
      </a:accent3>
      <a:accent4>
        <a:srgbClr val="4C4C4C"/>
      </a:accent4>
      <a:accent5>
        <a:srgbClr val="0077B2"/>
      </a:accent5>
      <a:accent6>
        <a:srgbClr val="7F7F7F"/>
      </a:accent6>
      <a:hlink>
        <a:srgbClr val="4C4C4C"/>
      </a:hlink>
      <a:folHlink>
        <a:srgbClr val="2626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4F8D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84150" indent="-184150">
          <a:buFont typeface="Arial"/>
          <a:buChar char="•"/>
          <a:defRPr sz="1100" dirty="0">
            <a:solidFill>
              <a:srgbClr val="141615"/>
            </a:solidFill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45107</TotalTime>
  <Words>1120</Words>
  <Application>Microsoft Office PowerPoint</Application>
  <PresentationFormat>Presentación en pantalla (16:9)</PresentationFormat>
  <Paragraphs>502</Paragraphs>
  <Slides>17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Lucida Console</vt:lpstr>
      <vt:lpstr>Lucida Grande</vt:lpstr>
      <vt:lpstr>Tahoma</vt:lpstr>
      <vt:lpstr>Wingdings</vt:lpstr>
      <vt:lpstr>Tema de Office</vt:lpstr>
      <vt:lpstr>2_Tema de Office</vt:lpstr>
      <vt:lpstr>Modelo de predicción para captación de clientes </vt:lpstr>
      <vt:lpstr>Construcción de un modelo predictivo</vt:lpstr>
      <vt:lpstr>Antecedentes: Información disponible</vt:lpstr>
      <vt:lpstr>Antecedentes: Creación nuevas variables </vt:lpstr>
      <vt:lpstr>Edad vs tiene/no tiene tarjeta </vt:lpstr>
      <vt:lpstr>Promedio deuda directa vigente vs tiene/no tiene tarjeta (SEXO) </vt:lpstr>
      <vt:lpstr>Asignación 12 meses  vs tiene/no tiene tarjeta</vt:lpstr>
      <vt:lpstr>Tiene deuda últimos 13 meses vs tiene/ no tiene tarjeta</vt:lpstr>
      <vt:lpstr>Modelado de datos</vt:lpstr>
      <vt:lpstr>Métricas de evaluación</vt:lpstr>
      <vt:lpstr>Métricas de evaluación</vt:lpstr>
      <vt:lpstr>RESULTADOS</vt:lpstr>
      <vt:lpstr>RESULTADOS</vt:lpstr>
      <vt:lpstr>RESULTADOS</vt:lpstr>
      <vt:lpstr>Variables de importancia en el modelo elegido</vt:lpstr>
      <vt:lpstr>Resumen</vt:lpstr>
      <vt:lpstr>Modelo de predicción para captación de clientes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Karyna Hereme;Mario Valencia - Alco Consultores</dc:creator>
  <cp:lastModifiedBy>Alejandro Yanez</cp:lastModifiedBy>
  <cp:revision>940</cp:revision>
  <cp:lastPrinted>2017-06-13T17:22:10Z</cp:lastPrinted>
  <dcterms:created xsi:type="dcterms:W3CDTF">2016-03-16T20:16:35Z</dcterms:created>
  <dcterms:modified xsi:type="dcterms:W3CDTF">2018-11-22T18:10:56Z</dcterms:modified>
</cp:coreProperties>
</file>