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39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D53152-BD8E-42C0-8770-E2C154FADCC8}" type="datetimeFigureOut">
              <a:rPr lang="en-US" smtClean="0"/>
              <a:t>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56705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53152-BD8E-42C0-8770-E2C154FADCC8}" type="datetimeFigureOut">
              <a:rPr lang="en-US" smtClean="0"/>
              <a:t>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32391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53152-BD8E-42C0-8770-E2C154FADCC8}" type="datetimeFigureOut">
              <a:rPr lang="en-US" smtClean="0"/>
              <a:t>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259031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53152-BD8E-42C0-8770-E2C154FADCC8}" type="datetimeFigureOut">
              <a:rPr lang="en-US" smtClean="0"/>
              <a:t>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72976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53152-BD8E-42C0-8770-E2C154FADCC8}" type="datetimeFigureOut">
              <a:rPr lang="en-US" smtClean="0"/>
              <a:t>2/21/2012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22574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D53152-BD8E-42C0-8770-E2C154FADCC8}" type="datetimeFigureOut">
              <a:rPr lang="en-US" smtClean="0"/>
              <a:t>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50252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D53152-BD8E-42C0-8770-E2C154FADCC8}" type="datetimeFigureOut">
              <a:rPr lang="en-US" smtClean="0"/>
              <a:t>2/21/2012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23104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D53152-BD8E-42C0-8770-E2C154FADCC8}" type="datetimeFigureOut">
              <a:rPr lang="en-US" smtClean="0"/>
              <a:t>2/21/2012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399563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53152-BD8E-42C0-8770-E2C154FADCC8}" type="datetimeFigureOut">
              <a:rPr lang="en-US" smtClean="0"/>
              <a:t>2/21/2012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359575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53152-BD8E-42C0-8770-E2C154FADCC8}" type="datetimeFigureOut">
              <a:rPr lang="en-US" smtClean="0"/>
              <a:t>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377998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53152-BD8E-42C0-8770-E2C154FADCC8}" type="datetimeFigureOut">
              <a:rPr lang="en-US" smtClean="0"/>
              <a:t>2/21/2012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C00C7-DA86-4A0F-A289-4AEBAF5093C8}" type="slidenum">
              <a:rPr lang="en-US" smtClean="0"/>
              <a:t>‹#›</a:t>
            </a:fld>
            <a:endParaRPr lang="en-US"/>
          </a:p>
        </p:txBody>
      </p:sp>
    </p:spTree>
    <p:extLst>
      <p:ext uri="{BB962C8B-B14F-4D97-AF65-F5344CB8AC3E}">
        <p14:creationId xmlns:p14="http://schemas.microsoft.com/office/powerpoint/2010/main" val="145331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53152-BD8E-42C0-8770-E2C154FADCC8}" type="datetimeFigureOut">
              <a:rPr lang="en-US" smtClean="0"/>
              <a:t>2/21/2012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C00C7-DA86-4A0F-A289-4AEBAF5093C8}" type="slidenum">
              <a:rPr lang="en-US" smtClean="0"/>
              <a:t>‹#›</a:t>
            </a:fld>
            <a:endParaRPr lang="en-US"/>
          </a:p>
        </p:txBody>
      </p:sp>
    </p:spTree>
    <p:extLst>
      <p:ext uri="{BB962C8B-B14F-4D97-AF65-F5344CB8AC3E}">
        <p14:creationId xmlns:p14="http://schemas.microsoft.com/office/powerpoint/2010/main" val="344899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en-US" dirty="0" smtClean="0"/>
              <a:t>Welcome to </a:t>
            </a:r>
            <a:r>
              <a:rPr lang="en-US" dirty="0" err="1" smtClean="0"/>
              <a:t>MediTrain</a:t>
            </a:r>
            <a:endParaRPr lang="en-US" dirty="0"/>
          </a:p>
        </p:txBody>
      </p:sp>
      <p:sp>
        <p:nvSpPr>
          <p:cNvPr id="3" name="Subtitle 2"/>
          <p:cNvSpPr>
            <a:spLocks noGrp="1"/>
          </p:cNvSpPr>
          <p:nvPr>
            <p:ph type="subTitle" idx="1"/>
          </p:nvPr>
        </p:nvSpPr>
        <p:spPr>
          <a:xfrm>
            <a:off x="1371600" y="1905000"/>
            <a:ext cx="6400800" cy="3733800"/>
          </a:xfrm>
        </p:spPr>
        <p:txBody>
          <a:bodyPr>
            <a:normAutofit fontScale="92500" lnSpcReduction="10000"/>
          </a:bodyPr>
          <a:lstStyle/>
          <a:p>
            <a:r>
              <a:rPr lang="en-US" dirty="0" smtClean="0"/>
              <a:t>Before beginning your training session, please be sure that you are in a quiet environment where you will not be interrupted for 30 minutes. </a:t>
            </a:r>
          </a:p>
          <a:p>
            <a:endParaRPr lang="en-US" dirty="0"/>
          </a:p>
          <a:p>
            <a:r>
              <a:rPr lang="en-US" dirty="0" smtClean="0"/>
              <a:t>When you are ready to begin, place the headphones on your ears and adjust them so they are comfortable.</a:t>
            </a:r>
            <a:endParaRPr lang="en-US" dirty="0"/>
          </a:p>
        </p:txBody>
      </p:sp>
    </p:spTree>
    <p:extLst>
      <p:ext uri="{BB962C8B-B14F-4D97-AF65-F5344CB8AC3E}">
        <p14:creationId xmlns:p14="http://schemas.microsoft.com/office/powerpoint/2010/main" val="170979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54"/>
            <a:ext cx="8229600" cy="975946"/>
          </a:xfrm>
        </p:spPr>
        <p:txBody>
          <a:bodyPr/>
          <a:lstStyle/>
          <a:p>
            <a:r>
              <a:rPr lang="en-US" dirty="0" smtClean="0"/>
              <a:t>Instructions</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r>
              <a:rPr lang="en-US" dirty="0" smtClean="0"/>
              <a:t>In this session, you will practice focusing your attention on the sensation of your breathe.</a:t>
            </a:r>
          </a:p>
          <a:p>
            <a:r>
              <a:rPr lang="en-US" dirty="0" smtClean="0"/>
              <a:t>Try that now…take a normal breath and be aware of the sensation of the breathe in your nostrils. Try to maintain this focus during the entire time of the trial.</a:t>
            </a:r>
          </a:p>
          <a:p>
            <a:r>
              <a:rPr lang="en-US" dirty="0" smtClean="0"/>
              <a:t>During the trial, be particularly aware of any distracting thoughts that may enter your awareness; if this happens, simply acknowledge the distraction and turn your attention back to the sensation of your breath.</a:t>
            </a:r>
          </a:p>
          <a:p>
            <a:r>
              <a:rPr lang="en-US" dirty="0" smtClean="0"/>
              <a:t>When you are ready to begin, press the “START” button, close your eyes, and focus on the sensation of your breath until you hear the chime indicating the time is up. When you hear the chime, open your eyes and follow the instructions on the screen.</a:t>
            </a:r>
            <a:endParaRPr lang="en-US" dirty="0"/>
          </a:p>
        </p:txBody>
      </p:sp>
    </p:spTree>
    <p:extLst>
      <p:ext uri="{BB962C8B-B14F-4D97-AF65-F5344CB8AC3E}">
        <p14:creationId xmlns:p14="http://schemas.microsoft.com/office/powerpoint/2010/main" val="427060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1143000"/>
          </a:xfrm>
        </p:spPr>
        <p:txBody>
          <a:bodyPr>
            <a:normAutofit fontScale="90000"/>
          </a:bodyPr>
          <a:lstStyle/>
          <a:p>
            <a:r>
              <a:rPr lang="en-US" dirty="0" smtClean="0"/>
              <a:t>During the last session, did your attention remain on your breath for the entire time?</a:t>
            </a:r>
            <a:endParaRPr lang="en-US" dirty="0"/>
          </a:p>
        </p:txBody>
      </p:sp>
      <p:sp>
        <p:nvSpPr>
          <p:cNvPr id="4" name="Oval 3"/>
          <p:cNvSpPr/>
          <p:nvPr/>
        </p:nvSpPr>
        <p:spPr>
          <a:xfrm>
            <a:off x="914400" y="3962400"/>
            <a:ext cx="28956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1447800" y="4183559"/>
            <a:ext cx="1752600" cy="769441"/>
          </a:xfrm>
          <a:prstGeom prst="rect">
            <a:avLst/>
          </a:prstGeom>
          <a:noFill/>
        </p:spPr>
        <p:txBody>
          <a:bodyPr wrap="square" rtlCol="0">
            <a:spAutoFit/>
          </a:bodyPr>
          <a:lstStyle/>
          <a:p>
            <a:pPr algn="ctr"/>
            <a:r>
              <a:rPr lang="en-US" sz="4400" b="1" dirty="0" smtClean="0"/>
              <a:t>YES</a:t>
            </a:r>
            <a:endParaRPr lang="en-US" sz="4400" b="1" dirty="0"/>
          </a:p>
        </p:txBody>
      </p:sp>
      <p:sp>
        <p:nvSpPr>
          <p:cNvPr id="6" name="Oval 5"/>
          <p:cNvSpPr/>
          <p:nvPr/>
        </p:nvSpPr>
        <p:spPr>
          <a:xfrm>
            <a:off x="4800600" y="3962400"/>
            <a:ext cx="28956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5334000" y="4183559"/>
            <a:ext cx="1752600" cy="769441"/>
          </a:xfrm>
          <a:prstGeom prst="rect">
            <a:avLst/>
          </a:prstGeom>
          <a:noFill/>
        </p:spPr>
        <p:txBody>
          <a:bodyPr wrap="square" rtlCol="0">
            <a:spAutoFit/>
          </a:bodyPr>
          <a:lstStyle/>
          <a:p>
            <a:pPr algn="ctr"/>
            <a:r>
              <a:rPr lang="en-US" sz="4400" b="1" dirty="0" smtClean="0"/>
              <a:t>NO</a:t>
            </a:r>
            <a:endParaRPr lang="en-US" sz="4400" b="1" dirty="0"/>
          </a:p>
        </p:txBody>
      </p:sp>
    </p:spTree>
    <p:extLst>
      <p:ext uri="{BB962C8B-B14F-4D97-AF65-F5344CB8AC3E}">
        <p14:creationId xmlns:p14="http://schemas.microsoft.com/office/powerpoint/2010/main" val="194012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210</Words>
  <Application>Microsoft Office PowerPoint</Application>
  <PresentationFormat>On-screen Show (4:3)</PresentationFormat>
  <Paragraphs>12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Welcome to MediTrain</vt:lpstr>
      <vt:lpstr>Instructions</vt:lpstr>
      <vt:lpstr>During the last session, did your attention remain on your breath for the entire time?</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Meditrain</dc:title>
  <dc:creator>David Ziegler</dc:creator>
  <cp:lastModifiedBy>David Ziegler</cp:lastModifiedBy>
  <cp:revision>3</cp:revision>
  <dcterms:created xsi:type="dcterms:W3CDTF">2012-02-22T00:25:36Z</dcterms:created>
  <dcterms:modified xsi:type="dcterms:W3CDTF">2012-02-22T00:41:02Z</dcterms:modified>
</cp:coreProperties>
</file>