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 id="2147483686"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3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1996430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8" name="Shape 18"/>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3887" y="1709738"/>
            <a:ext cx="7886700" cy="2852737"/>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74" name="Shape 74"/>
          <p:cNvSpPr txBox="1">
            <a:spLocks noGrp="1"/>
          </p:cNvSpPr>
          <p:nvPr>
            <p:ph type="body" idx="1"/>
          </p:nvPr>
        </p:nvSpPr>
        <p:spPr>
          <a:xfrm>
            <a:off x="623887" y="4589462"/>
            <a:ext cx="7886700" cy="1500187"/>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2400" b="0"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20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0"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0"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0"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85775" y="1116012"/>
            <a:ext cx="8089900"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685800" marR="0" lvl="0" indent="-685800" algn="ctr"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86" name="Shape 8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1350"/>
              </a:spcBef>
              <a:spcAft>
                <a:spcPts val="0"/>
              </a:spcAft>
              <a:buClr>
                <a:schemeClr val="accent1"/>
              </a:buClr>
              <a:buFont typeface="Noto Sans Symbols"/>
              <a:buNone/>
              <a:defRPr sz="2400" b="0" i="0" u="none" strike="noStrike" cap="none">
                <a:solidFill>
                  <a:srgbClr val="1A93C8"/>
                </a:solidFill>
                <a:latin typeface="Arial"/>
                <a:ea typeface="Arial"/>
                <a:cs typeface="Arial"/>
                <a:sym typeface="Arial"/>
              </a:defRPr>
            </a:lvl1pPr>
            <a:lvl2pPr marL="457200" marR="0" lvl="1" indent="0" algn="ctr" rtl="0">
              <a:lnSpc>
                <a:spcPct val="130000"/>
              </a:lnSpc>
              <a:spcBef>
                <a:spcPts val="0"/>
              </a:spcBef>
              <a:spcAft>
                <a:spcPts val="0"/>
              </a:spcAft>
              <a:buClr>
                <a:schemeClr val="accent1"/>
              </a:buClr>
              <a:buFont typeface="Calibri"/>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375"/>
              </a:spcBef>
              <a:spcAft>
                <a:spcPts val="0"/>
              </a:spcAft>
              <a:buClr>
                <a:schemeClr val="accent1"/>
              </a:buClr>
              <a:buFont typeface="Arial"/>
              <a:buNone/>
              <a:defRPr sz="1800" b="0" i="0" u="none" strike="noStrike" cap="none">
                <a:solidFill>
                  <a:srgbClr val="7F7F7F"/>
                </a:solidFill>
                <a:latin typeface="Arial"/>
                <a:ea typeface="Arial"/>
                <a:cs typeface="Arial"/>
                <a:sym typeface="Arial"/>
              </a:defRPr>
            </a:lvl3pPr>
            <a:lvl4pPr marL="1371600" marR="0" lvl="3" indent="0" algn="ctr" rtl="0">
              <a:lnSpc>
                <a:spcPct val="90000"/>
              </a:lnSpc>
              <a:spcBef>
                <a:spcPts val="375"/>
              </a:spcBef>
              <a:spcAft>
                <a:spcPts val="0"/>
              </a:spcAft>
              <a:buClr>
                <a:schemeClr val="accent1"/>
              </a:buClr>
              <a:buFont typeface="Arial"/>
              <a:buNone/>
              <a:defRPr sz="1600" b="0" i="0" u="none" strike="noStrike" cap="none">
                <a:solidFill>
                  <a:srgbClr val="7F7F7F"/>
                </a:solidFill>
                <a:latin typeface="Arial"/>
                <a:ea typeface="Arial"/>
                <a:cs typeface="Arial"/>
                <a:sym typeface="Arial"/>
              </a:defRPr>
            </a:lvl4pPr>
            <a:lvl5pPr marL="1828800" marR="0" lvl="4" indent="0" algn="ctr" rtl="0">
              <a:lnSpc>
                <a:spcPct val="90000"/>
              </a:lnSpc>
              <a:spcBef>
                <a:spcPts val="375"/>
              </a:spcBef>
              <a:spcAft>
                <a:spcPts val="0"/>
              </a:spcAft>
              <a:buClr>
                <a:schemeClr val="accent1"/>
              </a:buClr>
              <a:buFont typeface="Arial"/>
              <a:buNone/>
              <a:defRPr sz="1600" b="0" i="0" u="none" strike="noStrike" cap="none">
                <a:solidFill>
                  <a:srgbClr val="7F7F7F"/>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4634706" y="2174081"/>
            <a:ext cx="5859461" cy="2022475"/>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08" name="Shape 108"/>
          <p:cNvSpPr txBox="1">
            <a:spLocks noGrp="1"/>
          </p:cNvSpPr>
          <p:nvPr>
            <p:ph type="body" idx="1"/>
          </p:nvPr>
        </p:nvSpPr>
        <p:spPr>
          <a:xfrm rot="5400000">
            <a:off x="513556" y="227806"/>
            <a:ext cx="5859461" cy="5915025"/>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14" name="Shape 114"/>
          <p:cNvSpPr txBox="1">
            <a:spLocks noGrp="1"/>
          </p:cNvSpPr>
          <p:nvPr>
            <p:ph type="body" idx="1"/>
          </p:nvPr>
        </p:nvSpPr>
        <p:spPr>
          <a:xfrm rot="5400000">
            <a:off x="2031206" y="-429419"/>
            <a:ext cx="4999037" cy="8089900"/>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20" name="Shape 120"/>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32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27" name="Shape 127"/>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268288" marR="0" lvl="0" indent="-146368" algn="l" rtl="0">
              <a:lnSpc>
                <a:spcPct val="90000"/>
              </a:lnSpc>
              <a:spcBef>
                <a:spcPts val="1350"/>
              </a:spcBef>
              <a:spcAft>
                <a:spcPts val="0"/>
              </a:spcAft>
              <a:buClr>
                <a:schemeClr val="accent1"/>
              </a:buClr>
              <a:buSzPct val="60000"/>
              <a:buFont typeface="Noto Sans Symbols"/>
              <a:buChar char="•"/>
              <a:defRPr sz="3200">
                <a:solidFill>
                  <a:schemeClr val="dk1"/>
                </a:solidFill>
                <a:latin typeface="Arial"/>
                <a:ea typeface="Arial"/>
                <a:cs typeface="Arial"/>
                <a:sym typeface="Arial"/>
              </a:defRPr>
            </a:lvl1pPr>
            <a:lvl2pPr marL="536575" marR="0" lvl="1" indent="-188595" algn="l" rtl="0">
              <a:lnSpc>
                <a:spcPct val="130000"/>
              </a:lnSpc>
              <a:spcBef>
                <a:spcPts val="0"/>
              </a:spcBef>
              <a:spcAft>
                <a:spcPts val="0"/>
              </a:spcAft>
              <a:buClr>
                <a:schemeClr val="accent1"/>
              </a:buClr>
              <a:buSzPct val="59999"/>
              <a:buFont typeface="Arial"/>
              <a:buChar char="•"/>
              <a:defRPr sz="2800" b="0" i="0" u="none" strike="noStrike" cap="none">
                <a:solidFill>
                  <a:schemeClr val="dk1"/>
                </a:solidFill>
                <a:latin typeface="Arial"/>
                <a:ea typeface="Arial"/>
                <a:cs typeface="Arial"/>
                <a:sym typeface="Arial"/>
              </a:defRPr>
            </a:lvl2pPr>
            <a:lvl3pPr marL="857250" marR="0" lvl="2" indent="-80009" algn="l" rtl="0">
              <a:lnSpc>
                <a:spcPct val="90000"/>
              </a:lnSpc>
              <a:spcBef>
                <a:spcPts val="375"/>
              </a:spcBef>
              <a:spcAft>
                <a:spcPts val="0"/>
              </a:spcAft>
              <a:buClr>
                <a:schemeClr val="accent1"/>
              </a:buClr>
              <a:buSzPct val="59999"/>
              <a:buFont typeface="Arial"/>
              <a:buChar char="•"/>
              <a:defRPr sz="2400" b="0" i="0" u="none" strike="noStrike" cap="none">
                <a:solidFill>
                  <a:schemeClr val="dk1"/>
                </a:solidFill>
                <a:latin typeface="Arial"/>
                <a:ea typeface="Arial"/>
                <a:cs typeface="Arial"/>
                <a:sym typeface="Arial"/>
              </a:defRPr>
            </a:lvl3pPr>
            <a:lvl4pPr marL="1200150" marR="0" lvl="3" indent="-95250" algn="l" rtl="0">
              <a:lnSpc>
                <a:spcPct val="90000"/>
              </a:lnSpc>
              <a:spcBef>
                <a:spcPts val="375"/>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4pPr>
            <a:lvl5pPr marL="1543050" marR="0" lvl="4" indent="-95250" algn="l" rtl="0">
              <a:lnSpc>
                <a:spcPct val="90000"/>
              </a:lnSpc>
              <a:spcBef>
                <a:spcPts val="375"/>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2"/>
        <p:cNvGrpSpPr/>
        <p:nvPr/>
      </p:nvGrpSpPr>
      <p:grpSpPr>
        <a:xfrm>
          <a:off x="0" y="0"/>
          <a:ext cx="0" cy="0"/>
          <a:chOff x="0" y="0"/>
          <a:chExt cx="0" cy="0"/>
        </a:xfrm>
      </p:grpSpPr>
      <p:sp>
        <p:nvSpPr>
          <p:cNvPr id="133" name="Shape 133"/>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38" name="Shape 138"/>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0" name="Shape 140"/>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4634706" y="2174081"/>
            <a:ext cx="5859461" cy="2022475"/>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3" name="Shape 23"/>
          <p:cNvSpPr txBox="1">
            <a:spLocks noGrp="1"/>
          </p:cNvSpPr>
          <p:nvPr>
            <p:ph type="body" idx="1"/>
          </p:nvPr>
        </p:nvSpPr>
        <p:spPr>
          <a:xfrm rot="5400000">
            <a:off x="513556" y="227806"/>
            <a:ext cx="5859461" cy="5915025"/>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43" name="Shape 143"/>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Shape 145"/>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46" name="Shape 146"/>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52" name="Shape 152"/>
          <p:cNvSpPr txBox="1">
            <a:spLocks noGrp="1"/>
          </p:cNvSpPr>
          <p:nvPr>
            <p:ph type="body" idx="1"/>
          </p:nvPr>
        </p:nvSpPr>
        <p:spPr>
          <a:xfrm>
            <a:off x="485775" y="1116012"/>
            <a:ext cx="3968749"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3" name="Shape 153"/>
          <p:cNvSpPr txBox="1">
            <a:spLocks noGrp="1"/>
          </p:cNvSpPr>
          <p:nvPr>
            <p:ph type="body" idx="2"/>
          </p:nvPr>
        </p:nvSpPr>
        <p:spPr>
          <a:xfrm>
            <a:off x="4606925" y="1116012"/>
            <a:ext cx="3968749"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4" name="Shape 154"/>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23887" y="1709738"/>
            <a:ext cx="7886700" cy="2852737"/>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59" name="Shape 159"/>
          <p:cNvSpPr txBox="1">
            <a:spLocks noGrp="1"/>
          </p:cNvSpPr>
          <p:nvPr>
            <p:ph type="body" idx="1"/>
          </p:nvPr>
        </p:nvSpPr>
        <p:spPr>
          <a:xfrm>
            <a:off x="623887" y="4589462"/>
            <a:ext cx="7886700" cy="1500187"/>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24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65" name="Shape 165"/>
          <p:cNvSpPr txBox="1">
            <a:spLocks noGrp="1"/>
          </p:cNvSpPr>
          <p:nvPr>
            <p:ph type="body" idx="1"/>
          </p:nvPr>
        </p:nvSpPr>
        <p:spPr>
          <a:xfrm>
            <a:off x="485775" y="1116012"/>
            <a:ext cx="8089900"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6" name="Shape 166"/>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9"/>
        <p:cNvGrpSpPr/>
        <p:nvPr/>
      </p:nvGrpSpPr>
      <p:grpSpPr>
        <a:xfrm>
          <a:off x="0" y="0"/>
          <a:ext cx="0" cy="0"/>
          <a:chOff x="0" y="0"/>
          <a:chExt cx="0" cy="0"/>
        </a:xfrm>
      </p:grpSpPr>
      <p:sp>
        <p:nvSpPr>
          <p:cNvPr id="170" name="Shape 170"/>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685800" marR="0" lvl="0" indent="-685800" algn="ctr"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71" name="Shape 171"/>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1350"/>
              </a:spcBef>
              <a:spcAft>
                <a:spcPts val="0"/>
              </a:spcAft>
              <a:buClr>
                <a:schemeClr val="accent1"/>
              </a:buClr>
              <a:buFont typeface="Noto Sans Symbols"/>
              <a:buNone/>
              <a:defRPr sz="2400">
                <a:solidFill>
                  <a:schemeClr val="dk1"/>
                </a:solidFill>
                <a:latin typeface="Arial"/>
                <a:ea typeface="Arial"/>
                <a:cs typeface="Arial"/>
                <a:sym typeface="Arial"/>
              </a:defRPr>
            </a:lvl1pPr>
            <a:lvl2pPr marL="457200" marR="0" lvl="1" indent="0" algn="ctr" rtl="0">
              <a:lnSpc>
                <a:spcPct val="130000"/>
              </a:lnSpc>
              <a:spcBef>
                <a:spcPts val="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375"/>
              </a:spcBef>
              <a:spcAft>
                <a:spcPts val="0"/>
              </a:spcAft>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72" name="Shape 172"/>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73" name="Shape 173"/>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74" name="Shape 174"/>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88" name="Shape 188"/>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89" name="Shape 189"/>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90" name="Shape 190"/>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rot="5400000">
            <a:off x="4634575" y="2174087"/>
            <a:ext cx="5859600" cy="20226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93" name="Shape 193"/>
          <p:cNvSpPr txBox="1">
            <a:spLocks noGrp="1"/>
          </p:cNvSpPr>
          <p:nvPr>
            <p:ph type="body" idx="1"/>
          </p:nvPr>
        </p:nvSpPr>
        <p:spPr>
          <a:xfrm rot="5400000">
            <a:off x="513450" y="227837"/>
            <a:ext cx="5859600" cy="59151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4" name="Shape 194"/>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95" name="Shape 195"/>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199" name="Shape 199"/>
          <p:cNvSpPr txBox="1">
            <a:spLocks noGrp="1"/>
          </p:cNvSpPr>
          <p:nvPr>
            <p:ph type="body" idx="1"/>
          </p:nvPr>
        </p:nvSpPr>
        <p:spPr>
          <a:xfrm rot="5400000">
            <a:off x="2031325" y="-429437"/>
            <a:ext cx="4998900" cy="80898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0" name="Shape 200"/>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1" name="Shape 201"/>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30237" y="457200"/>
            <a:ext cx="2949600" cy="1600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05" name="Shape 205"/>
          <p:cNvSpPr>
            <a:spLocks noGrp="1"/>
          </p:cNvSpPr>
          <p:nvPr>
            <p:ph type="pic" idx="2"/>
          </p:nvPr>
        </p:nvSpPr>
        <p:spPr>
          <a:xfrm>
            <a:off x="3887787" y="987425"/>
            <a:ext cx="4629300" cy="4873500"/>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32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206" name="Shape 206"/>
          <p:cNvSpPr txBox="1">
            <a:spLocks noGrp="1"/>
          </p:cNvSpPr>
          <p:nvPr>
            <p:ph type="body" idx="1"/>
          </p:nvPr>
        </p:nvSpPr>
        <p:spPr>
          <a:xfrm>
            <a:off x="630237" y="2057400"/>
            <a:ext cx="2949600" cy="3811500"/>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207" name="Shape 207"/>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09" name="Shape 209"/>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30237" y="457200"/>
            <a:ext cx="2949600" cy="1600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12" name="Shape 212"/>
          <p:cNvSpPr txBox="1">
            <a:spLocks noGrp="1"/>
          </p:cNvSpPr>
          <p:nvPr>
            <p:ph type="body" idx="1"/>
          </p:nvPr>
        </p:nvSpPr>
        <p:spPr>
          <a:xfrm>
            <a:off x="3887787" y="987425"/>
            <a:ext cx="4629300" cy="4873500"/>
          </a:xfrm>
          <a:prstGeom prst="rect">
            <a:avLst/>
          </a:prstGeom>
          <a:noFill/>
          <a:ln>
            <a:noFill/>
          </a:ln>
        </p:spPr>
        <p:txBody>
          <a:bodyPr lIns="91425" tIns="91425" rIns="91425" bIns="91425" anchor="t" anchorCtr="0"/>
          <a:lstStyle>
            <a:lvl1pPr marL="268287" marR="0" lvl="0" indent="-146367" algn="l" rtl="0">
              <a:lnSpc>
                <a:spcPct val="90000"/>
              </a:lnSpc>
              <a:spcBef>
                <a:spcPts val="1350"/>
              </a:spcBef>
              <a:spcAft>
                <a:spcPts val="0"/>
              </a:spcAft>
              <a:buClr>
                <a:schemeClr val="accent1"/>
              </a:buClr>
              <a:buSzPct val="60000"/>
              <a:buFont typeface="Noto Sans Symbols"/>
              <a:buChar char="•"/>
              <a:defRPr sz="3200">
                <a:solidFill>
                  <a:schemeClr val="dk1"/>
                </a:solidFill>
                <a:latin typeface="Arial"/>
                <a:ea typeface="Arial"/>
                <a:cs typeface="Arial"/>
                <a:sym typeface="Arial"/>
              </a:defRPr>
            </a:lvl1pPr>
            <a:lvl2pPr marL="536575" marR="0" lvl="1" indent="-188595" algn="l" rtl="0">
              <a:lnSpc>
                <a:spcPct val="130000"/>
              </a:lnSpc>
              <a:spcBef>
                <a:spcPts val="0"/>
              </a:spcBef>
              <a:spcAft>
                <a:spcPts val="0"/>
              </a:spcAft>
              <a:buClr>
                <a:schemeClr val="accent1"/>
              </a:buClr>
              <a:buSzPct val="59999"/>
              <a:buFont typeface="Arial"/>
              <a:buChar char="•"/>
              <a:defRPr sz="2800" b="0" i="0" u="none" strike="noStrike" cap="none">
                <a:solidFill>
                  <a:schemeClr val="dk1"/>
                </a:solidFill>
                <a:latin typeface="Arial"/>
                <a:ea typeface="Arial"/>
                <a:cs typeface="Arial"/>
                <a:sym typeface="Arial"/>
              </a:defRPr>
            </a:lvl2pPr>
            <a:lvl3pPr marL="857250" marR="0" lvl="2" indent="-80009" algn="l" rtl="0">
              <a:lnSpc>
                <a:spcPct val="90000"/>
              </a:lnSpc>
              <a:spcBef>
                <a:spcPts val="375"/>
              </a:spcBef>
              <a:spcAft>
                <a:spcPts val="0"/>
              </a:spcAft>
              <a:buClr>
                <a:schemeClr val="accent1"/>
              </a:buClr>
              <a:buSzPct val="59999"/>
              <a:buFont typeface="Arial"/>
              <a:buChar char="•"/>
              <a:defRPr sz="2400" b="0" i="0" u="none" strike="noStrike" cap="none">
                <a:solidFill>
                  <a:schemeClr val="dk1"/>
                </a:solidFill>
                <a:latin typeface="Arial"/>
                <a:ea typeface="Arial"/>
                <a:cs typeface="Arial"/>
                <a:sym typeface="Arial"/>
              </a:defRPr>
            </a:lvl3pPr>
            <a:lvl4pPr marL="1200150" marR="0" lvl="3" indent="-95250" algn="l" rtl="0">
              <a:lnSpc>
                <a:spcPct val="90000"/>
              </a:lnSpc>
              <a:spcBef>
                <a:spcPts val="375"/>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4pPr>
            <a:lvl5pPr marL="1543050" marR="0" lvl="4" indent="-95250" algn="l" rtl="0">
              <a:lnSpc>
                <a:spcPct val="90000"/>
              </a:lnSpc>
              <a:spcBef>
                <a:spcPts val="375"/>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3" name="Shape 213"/>
          <p:cNvSpPr txBox="1">
            <a:spLocks noGrp="1"/>
          </p:cNvSpPr>
          <p:nvPr>
            <p:ph type="body" idx="2"/>
          </p:nvPr>
        </p:nvSpPr>
        <p:spPr>
          <a:xfrm>
            <a:off x="630237" y="2057400"/>
            <a:ext cx="2949600" cy="3811500"/>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214" name="Shape 214"/>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5" name="Shape 215"/>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9" name="Shape 29"/>
          <p:cNvSpPr txBox="1">
            <a:spLocks noGrp="1"/>
          </p:cNvSpPr>
          <p:nvPr>
            <p:ph type="body" idx="1"/>
          </p:nvPr>
        </p:nvSpPr>
        <p:spPr>
          <a:xfrm rot="5400000">
            <a:off x="2031206" y="-429419"/>
            <a:ext cx="4999037" cy="8089900"/>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7"/>
        <p:cNvGrpSpPr/>
        <p:nvPr/>
      </p:nvGrpSpPr>
      <p:grpSpPr>
        <a:xfrm>
          <a:off x="0" y="0"/>
          <a:ext cx="0" cy="0"/>
          <a:chOff x="0" y="0"/>
          <a:chExt cx="0" cy="0"/>
        </a:xfrm>
      </p:grpSpPr>
      <p:sp>
        <p:nvSpPr>
          <p:cNvPr id="218" name="Shape 218"/>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9" name="Shape 219"/>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20" name="Shape 220"/>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23" name="Shape 223"/>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24" name="Shape 224"/>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25" name="Shape 225"/>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30237" y="365125"/>
            <a:ext cx="7886700" cy="13257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28" name="Shape 228"/>
          <p:cNvSpPr txBox="1">
            <a:spLocks noGrp="1"/>
          </p:cNvSpPr>
          <p:nvPr>
            <p:ph type="body" idx="1"/>
          </p:nvPr>
        </p:nvSpPr>
        <p:spPr>
          <a:xfrm>
            <a:off x="630237" y="1681163"/>
            <a:ext cx="3868800" cy="823800"/>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29" name="Shape 229"/>
          <p:cNvSpPr txBox="1">
            <a:spLocks noGrp="1"/>
          </p:cNvSpPr>
          <p:nvPr>
            <p:ph type="body" idx="2"/>
          </p:nvPr>
        </p:nvSpPr>
        <p:spPr>
          <a:xfrm>
            <a:off x="630237" y="2505075"/>
            <a:ext cx="3868800" cy="36846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0" name="Shape 230"/>
          <p:cNvSpPr txBox="1">
            <a:spLocks noGrp="1"/>
          </p:cNvSpPr>
          <p:nvPr>
            <p:ph type="body" idx="3"/>
          </p:nvPr>
        </p:nvSpPr>
        <p:spPr>
          <a:xfrm>
            <a:off x="4629150" y="1681163"/>
            <a:ext cx="3887700" cy="823800"/>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31" name="Shape 231"/>
          <p:cNvSpPr txBox="1">
            <a:spLocks noGrp="1"/>
          </p:cNvSpPr>
          <p:nvPr>
            <p:ph type="body" idx="4"/>
          </p:nvPr>
        </p:nvSpPr>
        <p:spPr>
          <a:xfrm>
            <a:off x="4629150" y="2505075"/>
            <a:ext cx="3887700" cy="36846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2" name="Shape 232"/>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33" name="Shape 233"/>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34" name="Shape 234"/>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37" name="Shape 237"/>
          <p:cNvSpPr txBox="1">
            <a:spLocks noGrp="1"/>
          </p:cNvSpPr>
          <p:nvPr>
            <p:ph type="body" idx="1"/>
          </p:nvPr>
        </p:nvSpPr>
        <p:spPr>
          <a:xfrm>
            <a:off x="485775" y="1116012"/>
            <a:ext cx="3968700" cy="49989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8" name="Shape 238"/>
          <p:cNvSpPr txBox="1">
            <a:spLocks noGrp="1"/>
          </p:cNvSpPr>
          <p:nvPr>
            <p:ph type="body" idx="2"/>
          </p:nvPr>
        </p:nvSpPr>
        <p:spPr>
          <a:xfrm>
            <a:off x="4606925" y="1116012"/>
            <a:ext cx="3968700" cy="49989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9" name="Shape 239"/>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40" name="Shape 240"/>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41" name="Shape 241"/>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23887" y="1709738"/>
            <a:ext cx="7886700" cy="28527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44" name="Shape 244"/>
          <p:cNvSpPr txBox="1">
            <a:spLocks noGrp="1"/>
          </p:cNvSpPr>
          <p:nvPr>
            <p:ph type="body" idx="1"/>
          </p:nvPr>
        </p:nvSpPr>
        <p:spPr>
          <a:xfrm>
            <a:off x="623887" y="4589462"/>
            <a:ext cx="7886700" cy="1500300"/>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2400">
                <a:solidFill>
                  <a:schemeClr val="dk1"/>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245" name="Shape 245"/>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46" name="Shape 246"/>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47" name="Shape 247"/>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50" name="Shape 250"/>
          <p:cNvSpPr txBox="1">
            <a:spLocks noGrp="1"/>
          </p:cNvSpPr>
          <p:nvPr>
            <p:ph type="body" idx="1"/>
          </p:nvPr>
        </p:nvSpPr>
        <p:spPr>
          <a:xfrm>
            <a:off x="485775" y="1116012"/>
            <a:ext cx="8089800" cy="49989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1" name="Shape 251"/>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52" name="Shape 252"/>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53" name="Shape 253"/>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4"/>
        <p:cNvGrpSpPr/>
        <p:nvPr/>
      </p:nvGrpSpPr>
      <p:grpSpPr>
        <a:xfrm>
          <a:off x="0" y="0"/>
          <a:ext cx="0" cy="0"/>
          <a:chOff x="0" y="0"/>
          <a:chExt cx="0" cy="0"/>
        </a:xfrm>
      </p:grpSpPr>
      <p:sp>
        <p:nvSpPr>
          <p:cNvPr id="255" name="Shape 255"/>
          <p:cNvSpPr txBox="1">
            <a:spLocks noGrp="1"/>
          </p:cNvSpPr>
          <p:nvPr>
            <p:ph type="ctrTitle"/>
          </p:nvPr>
        </p:nvSpPr>
        <p:spPr>
          <a:xfrm>
            <a:off x="1143000" y="1122362"/>
            <a:ext cx="6858000" cy="2387700"/>
          </a:xfrm>
          <a:prstGeom prst="rect">
            <a:avLst/>
          </a:prstGeom>
          <a:noFill/>
          <a:ln>
            <a:noFill/>
          </a:ln>
        </p:spPr>
        <p:txBody>
          <a:bodyPr lIns="91425" tIns="91425" rIns="91425" bIns="91425" anchor="b" anchorCtr="0"/>
          <a:lstStyle>
            <a:lvl1pPr marL="685800" marR="0" lvl="0" indent="-685800" algn="ctr" rtl="0">
              <a:lnSpc>
                <a:spcPct val="90000"/>
              </a:lnSpc>
              <a:spcBef>
                <a:spcPts val="0"/>
              </a:spcBef>
              <a:spcAft>
                <a:spcPts val="0"/>
              </a:spcAft>
              <a:buNone/>
              <a:defRPr sz="60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256" name="Shape 256"/>
          <p:cNvSpPr txBox="1">
            <a:spLocks noGrp="1"/>
          </p:cNvSpPr>
          <p:nvPr>
            <p:ph type="subTitle" idx="1"/>
          </p:nvPr>
        </p:nvSpPr>
        <p:spPr>
          <a:xfrm>
            <a:off x="1143000" y="3602037"/>
            <a:ext cx="6858000" cy="1655700"/>
          </a:xfrm>
          <a:prstGeom prst="rect">
            <a:avLst/>
          </a:prstGeom>
          <a:noFill/>
          <a:ln>
            <a:noFill/>
          </a:ln>
        </p:spPr>
        <p:txBody>
          <a:bodyPr lIns="91425" tIns="91425" rIns="91425" bIns="91425" anchor="t" anchorCtr="0"/>
          <a:lstStyle>
            <a:lvl1pPr marL="0" marR="0" lvl="0" indent="0" algn="ctr" rtl="0">
              <a:lnSpc>
                <a:spcPct val="90000"/>
              </a:lnSpc>
              <a:spcBef>
                <a:spcPts val="1350"/>
              </a:spcBef>
              <a:spcAft>
                <a:spcPts val="0"/>
              </a:spcAft>
              <a:buClr>
                <a:schemeClr val="accent1"/>
              </a:buClr>
              <a:buFont typeface="Noto Sans Symbols"/>
              <a:buNone/>
              <a:defRPr sz="2400">
                <a:solidFill>
                  <a:schemeClr val="dk1"/>
                </a:solidFill>
                <a:latin typeface="Arial"/>
                <a:ea typeface="Arial"/>
                <a:cs typeface="Arial"/>
                <a:sym typeface="Arial"/>
              </a:defRPr>
            </a:lvl1pPr>
            <a:lvl2pPr marL="457200" marR="0" lvl="1" indent="0" algn="ctr" rtl="0">
              <a:lnSpc>
                <a:spcPct val="130000"/>
              </a:lnSpc>
              <a:spcBef>
                <a:spcPts val="0"/>
              </a:spcBef>
              <a:spcAft>
                <a:spcPts val="0"/>
              </a:spcAft>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375"/>
              </a:spcBef>
              <a:spcAft>
                <a:spcPts val="0"/>
              </a:spcAft>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375"/>
              </a:spcBef>
              <a:spcAft>
                <a:spcPts val="0"/>
              </a:spcAft>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58" name="Shape 258"/>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59" name="Shape 259"/>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35" name="Shape 35"/>
          <p:cNvSpPr>
            <a:spLocks noGrp="1"/>
          </p:cNvSpPr>
          <p:nvPr>
            <p:ph type="pic" idx="2"/>
          </p:nvPr>
        </p:nvSpPr>
        <p:spPr>
          <a:xfrm>
            <a:off x="3887787" y="987425"/>
            <a:ext cx="4629150" cy="4873624"/>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3200" b="0"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2400" b="0"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2000" b="0"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2000" b="0"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630237" y="2057400"/>
            <a:ext cx="2949575" cy="3811588"/>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b="0"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30237" y="457200"/>
            <a:ext cx="2949575" cy="1600199"/>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32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42" name="Shape 42"/>
          <p:cNvSpPr txBox="1">
            <a:spLocks noGrp="1"/>
          </p:cNvSpPr>
          <p:nvPr>
            <p:ph type="body" idx="1"/>
          </p:nvPr>
        </p:nvSpPr>
        <p:spPr>
          <a:xfrm>
            <a:off x="3887787" y="987425"/>
            <a:ext cx="4629150" cy="4873624"/>
          </a:xfrm>
          <a:prstGeom prst="rect">
            <a:avLst/>
          </a:prstGeom>
          <a:noFill/>
          <a:ln>
            <a:noFill/>
          </a:ln>
        </p:spPr>
        <p:txBody>
          <a:bodyPr lIns="91425" tIns="91425" rIns="91425" bIns="91425" anchor="t" anchorCtr="0"/>
          <a:lstStyle>
            <a:lvl1pPr marL="268288" marR="0" lvl="0" indent="-146368" algn="l" rtl="0">
              <a:lnSpc>
                <a:spcPct val="90000"/>
              </a:lnSpc>
              <a:spcBef>
                <a:spcPts val="1350"/>
              </a:spcBef>
              <a:spcAft>
                <a:spcPts val="0"/>
              </a:spcAft>
              <a:buClr>
                <a:schemeClr val="accent1"/>
              </a:buClr>
              <a:buSzPct val="60000"/>
              <a:buFont typeface="Noto Sans Symbols"/>
              <a:buChar char="•"/>
              <a:defRPr sz="3200" b="0" i="0" u="none" strike="noStrike" cap="none">
                <a:solidFill>
                  <a:srgbClr val="1A93C8"/>
                </a:solidFill>
                <a:latin typeface="Arial"/>
                <a:ea typeface="Arial"/>
                <a:cs typeface="Arial"/>
                <a:sym typeface="Arial"/>
              </a:defRPr>
            </a:lvl1pPr>
            <a:lvl2pPr marL="268288" marR="0" lvl="1" indent="-161608" algn="l" rtl="0">
              <a:lnSpc>
                <a:spcPct val="130000"/>
              </a:lnSpc>
              <a:spcBef>
                <a:spcPts val="0"/>
              </a:spcBef>
              <a:spcAft>
                <a:spcPts val="0"/>
              </a:spcAft>
              <a:buClr>
                <a:schemeClr val="accent1"/>
              </a:buClr>
              <a:buSzPct val="59999"/>
              <a:buFont typeface="Calibri"/>
              <a:buChar char=" "/>
              <a:defRPr sz="2800" b="0" i="0" u="none" strike="noStrike" cap="none">
                <a:solidFill>
                  <a:schemeClr val="dk1"/>
                </a:solidFill>
                <a:latin typeface="Arial"/>
                <a:ea typeface="Arial"/>
                <a:cs typeface="Arial"/>
                <a:sym typeface="Arial"/>
              </a:defRPr>
            </a:lvl2pPr>
            <a:lvl3pPr marL="857250" marR="0" lvl="2" indent="-80009" algn="l" rtl="0">
              <a:lnSpc>
                <a:spcPct val="90000"/>
              </a:lnSpc>
              <a:spcBef>
                <a:spcPts val="375"/>
              </a:spcBef>
              <a:spcAft>
                <a:spcPts val="0"/>
              </a:spcAft>
              <a:buClr>
                <a:schemeClr val="accent1"/>
              </a:buClr>
              <a:buSzPct val="59999"/>
              <a:buFont typeface="Arial"/>
              <a:buChar char="•"/>
              <a:defRPr sz="2400" b="0" i="0" u="none" strike="noStrike" cap="none">
                <a:solidFill>
                  <a:srgbClr val="7F7F7F"/>
                </a:solidFill>
                <a:latin typeface="Arial"/>
                <a:ea typeface="Arial"/>
                <a:cs typeface="Arial"/>
                <a:sym typeface="Arial"/>
              </a:defRPr>
            </a:lvl3pPr>
            <a:lvl4pPr marL="1200150" marR="0" lvl="3" indent="-95250" algn="l" rtl="0">
              <a:lnSpc>
                <a:spcPct val="90000"/>
              </a:lnSpc>
              <a:spcBef>
                <a:spcPts val="375"/>
              </a:spcBef>
              <a:spcAft>
                <a:spcPts val="0"/>
              </a:spcAft>
              <a:buClr>
                <a:schemeClr val="accent1"/>
              </a:buClr>
              <a:buSzPct val="60000"/>
              <a:buFont typeface="Arial"/>
              <a:buChar char="•"/>
              <a:defRPr sz="2000" b="0" i="0" u="none" strike="noStrike" cap="none">
                <a:solidFill>
                  <a:srgbClr val="7F7F7F"/>
                </a:solidFill>
                <a:latin typeface="Arial"/>
                <a:ea typeface="Arial"/>
                <a:cs typeface="Arial"/>
                <a:sym typeface="Arial"/>
              </a:defRPr>
            </a:lvl4pPr>
            <a:lvl5pPr marL="1543050" marR="0" lvl="4" indent="-95250" algn="l" rtl="0">
              <a:lnSpc>
                <a:spcPct val="90000"/>
              </a:lnSpc>
              <a:spcBef>
                <a:spcPts val="375"/>
              </a:spcBef>
              <a:spcAft>
                <a:spcPts val="0"/>
              </a:spcAft>
              <a:buClr>
                <a:schemeClr val="accent1"/>
              </a:buClr>
              <a:buSzPct val="6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630237" y="2057400"/>
            <a:ext cx="2949575" cy="3811588"/>
          </a:xfrm>
          <a:prstGeom prst="rect">
            <a:avLst/>
          </a:prstGeom>
          <a:noFill/>
          <a:ln>
            <a:noFill/>
          </a:ln>
        </p:spPr>
        <p:txBody>
          <a:bodyPr lIns="91425" tIns="91425" rIns="91425" bIns="91425" anchor="t" anchorCtr="0"/>
          <a:lstStyle>
            <a:lvl1pPr marL="0" marR="0" lvl="0" indent="0" algn="l" rtl="0">
              <a:lnSpc>
                <a:spcPct val="90000"/>
              </a:lnSpc>
              <a:spcBef>
                <a:spcPts val="1350"/>
              </a:spcBef>
              <a:spcAft>
                <a:spcPts val="0"/>
              </a:spcAft>
              <a:buClr>
                <a:schemeClr val="accent1"/>
              </a:buClr>
              <a:buFont typeface="Noto Sans Symbols"/>
              <a:buNone/>
              <a:defRPr sz="1600" b="0"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200" b="0"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000" b="0"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000" b="0"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53" name="Shape 53"/>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30237" y="365125"/>
            <a:ext cx="7886700" cy="1325562"/>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58" name="Shape 58"/>
          <p:cNvSpPr txBox="1">
            <a:spLocks noGrp="1"/>
          </p:cNvSpPr>
          <p:nvPr>
            <p:ph type="body" idx="1"/>
          </p:nvPr>
        </p:nvSpPr>
        <p:spPr>
          <a:xfrm>
            <a:off x="630237" y="1681163"/>
            <a:ext cx="3868737" cy="823912"/>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630237" y="2505075"/>
            <a:ext cx="3868737" cy="3684588"/>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3"/>
          </p:nvPr>
        </p:nvSpPr>
        <p:spPr>
          <a:xfrm>
            <a:off x="4629150" y="1681163"/>
            <a:ext cx="3887787" cy="823912"/>
          </a:xfrm>
          <a:prstGeom prst="rect">
            <a:avLst/>
          </a:prstGeom>
          <a:noFill/>
          <a:ln>
            <a:noFill/>
          </a:ln>
        </p:spPr>
        <p:txBody>
          <a:bodyPr lIns="91425" tIns="91425" rIns="91425" bIns="91425" anchor="b" anchorCtr="0"/>
          <a:lstStyle>
            <a:lvl1pPr marL="0" marR="0" lvl="0" indent="0" algn="l" rtl="0">
              <a:lnSpc>
                <a:spcPct val="90000"/>
              </a:lnSpc>
              <a:spcBef>
                <a:spcPts val="1350"/>
              </a:spcBef>
              <a:spcAft>
                <a:spcPts val="0"/>
              </a:spcAft>
              <a:buClr>
                <a:schemeClr val="accent1"/>
              </a:buClr>
              <a:buFont typeface="Noto Sans Symbols"/>
              <a:buNone/>
              <a:defRPr sz="2400" b="1" i="0" u="none" strike="noStrike" cap="none">
                <a:solidFill>
                  <a:srgbClr val="1A93C8"/>
                </a:solidFill>
                <a:latin typeface="Arial"/>
                <a:ea typeface="Arial"/>
                <a:cs typeface="Arial"/>
                <a:sym typeface="Arial"/>
              </a:defRPr>
            </a:lvl1pPr>
            <a:lvl2pPr marL="457200" marR="0" lvl="1" indent="0" algn="l" rtl="0">
              <a:lnSpc>
                <a:spcPct val="130000"/>
              </a:lnSpc>
              <a:spcBef>
                <a:spcPts val="0"/>
              </a:spcBef>
              <a:spcAft>
                <a:spcPts val="0"/>
              </a:spcAft>
              <a:buClr>
                <a:schemeClr val="accent1"/>
              </a:buClr>
              <a:buFont typeface="Calibri"/>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375"/>
              </a:spcBef>
              <a:spcAft>
                <a:spcPts val="0"/>
              </a:spcAft>
              <a:buClr>
                <a:schemeClr val="accent1"/>
              </a:buClr>
              <a:buFont typeface="Arial"/>
              <a:buNone/>
              <a:defRPr sz="1800" b="1" i="0" u="none" strike="noStrike" cap="none">
                <a:solidFill>
                  <a:srgbClr val="7F7F7F"/>
                </a:solidFill>
                <a:latin typeface="Arial"/>
                <a:ea typeface="Arial"/>
                <a:cs typeface="Arial"/>
                <a:sym typeface="Arial"/>
              </a:defRPr>
            </a:lvl3pPr>
            <a:lvl4pPr marL="1371600" marR="0" lvl="3" indent="0" algn="l" rtl="0">
              <a:lnSpc>
                <a:spcPct val="90000"/>
              </a:lnSpc>
              <a:spcBef>
                <a:spcPts val="375"/>
              </a:spcBef>
              <a:spcAft>
                <a:spcPts val="0"/>
              </a:spcAft>
              <a:buClr>
                <a:schemeClr val="accent1"/>
              </a:buClr>
              <a:buFont typeface="Arial"/>
              <a:buNone/>
              <a:defRPr sz="1600" b="1" i="0" u="none" strike="noStrike" cap="none">
                <a:solidFill>
                  <a:srgbClr val="7F7F7F"/>
                </a:solidFill>
                <a:latin typeface="Arial"/>
                <a:ea typeface="Arial"/>
                <a:cs typeface="Arial"/>
                <a:sym typeface="Arial"/>
              </a:defRPr>
            </a:lvl4pPr>
            <a:lvl5pPr marL="1828800" marR="0" lvl="4" indent="0" algn="l" rtl="0">
              <a:lnSpc>
                <a:spcPct val="90000"/>
              </a:lnSpc>
              <a:spcBef>
                <a:spcPts val="375"/>
              </a:spcBef>
              <a:spcAft>
                <a:spcPts val="0"/>
              </a:spcAft>
              <a:buClr>
                <a:schemeClr val="accent1"/>
              </a:buClr>
              <a:buFont typeface="Arial"/>
              <a:buNone/>
              <a:defRPr sz="1600" b="1" i="0" u="none" strike="noStrike" cap="none">
                <a:solidFill>
                  <a:srgbClr val="7F7F7F"/>
                </a:solidFill>
                <a:latin typeface="Arial"/>
                <a:ea typeface="Arial"/>
                <a:cs typeface="Arial"/>
                <a:sym typeface="Arial"/>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4"/>
          </p:nvPr>
        </p:nvSpPr>
        <p:spPr>
          <a:xfrm>
            <a:off x="4629150" y="2505075"/>
            <a:ext cx="3887787" cy="3684588"/>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sp>
        <p:nvSpPr>
          <p:cNvPr id="67" name="Shape 67"/>
          <p:cNvSpPr txBox="1">
            <a:spLocks noGrp="1"/>
          </p:cNvSpPr>
          <p:nvPr>
            <p:ph type="body" idx="1"/>
          </p:nvPr>
        </p:nvSpPr>
        <p:spPr>
          <a:xfrm>
            <a:off x="485775" y="1116012"/>
            <a:ext cx="3968749"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4606925" y="1116012"/>
            <a:ext cx="3968749"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p:nvPr/>
        </p:nvSpPr>
        <p:spPr>
          <a:xfrm>
            <a:off x="0" y="0"/>
            <a:ext cx="9147175" cy="6889750"/>
          </a:xfrm>
          <a:prstGeom prst="rect">
            <a:avLst/>
          </a:prstGeom>
          <a:gradFill>
            <a:gsLst>
              <a:gs pos="0">
                <a:srgbClr val="F4F6F8"/>
              </a:gs>
              <a:gs pos="100000">
                <a:srgbClr val="E1E1E1"/>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 name="Shape 7"/>
          <p:cNvSpPr txBox="1">
            <a:spLocks noGrp="1"/>
          </p:cNvSpPr>
          <p:nvPr>
            <p:ph type="body" idx="1"/>
          </p:nvPr>
        </p:nvSpPr>
        <p:spPr>
          <a:xfrm>
            <a:off x="485775" y="1116012"/>
            <a:ext cx="8089900"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rgbClr val="1A93C8"/>
                </a:solidFill>
                <a:latin typeface="Arial"/>
                <a:ea typeface="Arial"/>
                <a:cs typeface="Arial"/>
                <a:sym typeface="Arial"/>
              </a:defRPr>
            </a:lvl1pPr>
            <a:lvl2pPr marL="268288" marR="0" lvl="1" indent="-207328" algn="l" rtl="0">
              <a:lnSpc>
                <a:spcPct val="130000"/>
              </a:lnSpc>
              <a:spcBef>
                <a:spcPts val="0"/>
              </a:spcBef>
              <a:spcAft>
                <a:spcPts val="0"/>
              </a:spcAft>
              <a:buClr>
                <a:schemeClr val="accent1"/>
              </a:buClr>
              <a:buSzPct val="60000"/>
              <a:buFont typeface="Calibri"/>
              <a:buChar char=" "/>
              <a:defRPr sz="1600" b="0" i="0" u="none" strike="noStrike" cap="none">
                <a:solidFill>
                  <a:schemeClr val="dk1"/>
                </a:solidFill>
                <a:latin typeface="Arial"/>
                <a:ea typeface="Arial"/>
                <a:cs typeface="Arial"/>
                <a:sym typeface="Arial"/>
              </a:defRPr>
            </a:lvl2pPr>
            <a:lvl3pPr marL="857250" marR="0" lvl="2" indent="-114300" algn="l" rtl="0">
              <a:lnSpc>
                <a:spcPct val="90000"/>
              </a:lnSpc>
              <a:spcBef>
                <a:spcPts val="375"/>
              </a:spcBef>
              <a:spcAft>
                <a:spcPts val="0"/>
              </a:spcAft>
              <a:buClr>
                <a:schemeClr val="accent1"/>
              </a:buClr>
              <a:buSzPct val="60000"/>
              <a:buFont typeface="Arial"/>
              <a:buChar char="•"/>
              <a:defRPr sz="1500" b="0" i="0" u="none" strike="noStrike" cap="none">
                <a:solidFill>
                  <a:srgbClr val="7F7F7F"/>
                </a:solidFill>
                <a:latin typeface="Arial"/>
                <a:ea typeface="Arial"/>
                <a:cs typeface="Arial"/>
                <a:sym typeface="Arial"/>
              </a:defRPr>
            </a:lvl3pPr>
            <a:lvl4pPr marL="1200150" marR="0" lvl="3"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4pPr>
            <a:lvl5pPr marL="1543050" marR="0" lvl="4" indent="-121919" algn="l" rtl="0">
              <a:lnSpc>
                <a:spcPct val="90000"/>
              </a:lnSpc>
              <a:spcBef>
                <a:spcPts val="375"/>
              </a:spcBef>
              <a:spcAft>
                <a:spcPts val="0"/>
              </a:spcAft>
              <a:buClr>
                <a:schemeClr val="accent1"/>
              </a:buClr>
              <a:buSzPct val="60000"/>
              <a:buFont typeface="Arial"/>
              <a:buChar char="•"/>
              <a:defRPr sz="1300" b="0" i="0" u="none" strike="noStrike" cap="none">
                <a:solidFill>
                  <a:srgbClr val="7F7F7F"/>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cxnSp>
        <p:nvCxnSpPr>
          <p:cNvPr id="9" name="Shape 9"/>
          <p:cNvCxnSpPr/>
          <p:nvPr/>
        </p:nvCxnSpPr>
        <p:spPr>
          <a:xfrm rot="10800000">
            <a:off x="57149" y="6480175"/>
            <a:ext cx="8980487" cy="0"/>
          </a:xfrm>
          <a:prstGeom prst="straightConnector1">
            <a:avLst/>
          </a:prstGeom>
          <a:noFill/>
          <a:ln w="15875" cap="flat" cmpd="sng">
            <a:solidFill>
              <a:srgbClr val="28A9D6"/>
            </a:solidFill>
            <a:prstDash val="solid"/>
            <a:bevel/>
            <a:headEnd type="none" w="med" len="med"/>
            <a:tailEnd type="none" w="med" len="med"/>
          </a:ln>
        </p:spPr>
      </p:cxnSp>
      <p:sp>
        <p:nvSpPr>
          <p:cNvPr id="10" name="Shape 10"/>
          <p:cNvSpPr/>
          <p:nvPr/>
        </p:nvSpPr>
        <p:spPr>
          <a:xfrm rot="10800000" flipH="1">
            <a:off x="244475" y="423862"/>
            <a:ext cx="8977312" cy="431799"/>
          </a:xfrm>
          <a:prstGeom prst="rect">
            <a:avLst/>
          </a:prstGeom>
          <a:solidFill>
            <a:srgbClr val="28A9D6"/>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Shape 11"/>
          <p:cNvSpPr/>
          <p:nvPr/>
        </p:nvSpPr>
        <p:spPr>
          <a:xfrm>
            <a:off x="5594350" y="5657850"/>
            <a:ext cx="3189287" cy="822324"/>
          </a:xfrm>
          <a:prstGeom prst="rect">
            <a:avLst/>
          </a:prstGeom>
          <a:noFill/>
          <a:ln w="9525" cap="flat" cmpd="sng">
            <a:solidFill>
              <a:srgbClr val="000000"/>
            </a:solidFill>
            <a:prstDash val="solid"/>
            <a:bevel/>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 name="Shape 12"/>
          <p:cNvCxnSpPr/>
          <p:nvPr/>
        </p:nvCxnSpPr>
        <p:spPr>
          <a:xfrm rot="10800000">
            <a:off x="0" y="6480175"/>
            <a:ext cx="8980487" cy="0"/>
          </a:xfrm>
          <a:prstGeom prst="straightConnector1">
            <a:avLst/>
          </a:prstGeom>
          <a:noFill/>
          <a:ln w="15875" cap="flat" cmpd="sng">
            <a:solidFill>
              <a:srgbClr val="28A9D6"/>
            </a:solidFill>
            <a:prstDash val="solid"/>
            <a:bevel/>
            <a:headEnd type="none" w="med" len="med"/>
            <a:tailEnd type="none" w="med" len="med"/>
          </a:ln>
        </p:spPr>
      </p:cxnSp>
      <p:sp>
        <p:nvSpPr>
          <p:cNvPr id="13" name="Shape 13"/>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Shape 91"/>
          <p:cNvSpPr txBox="1"/>
          <p:nvPr/>
        </p:nvSpPr>
        <p:spPr>
          <a:xfrm>
            <a:off x="0" y="0"/>
            <a:ext cx="9147175" cy="6889750"/>
          </a:xfrm>
          <a:prstGeom prst="rect">
            <a:avLst/>
          </a:prstGeom>
          <a:gradFill>
            <a:gsLst>
              <a:gs pos="0">
                <a:srgbClr val="F4F6F8"/>
              </a:gs>
              <a:gs pos="100000">
                <a:srgbClr val="E1E1E1"/>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2" name="Shape 92"/>
          <p:cNvSpPr txBox="1">
            <a:spLocks noGrp="1"/>
          </p:cNvSpPr>
          <p:nvPr>
            <p:ph type="body" idx="1"/>
          </p:nvPr>
        </p:nvSpPr>
        <p:spPr>
          <a:xfrm>
            <a:off x="485775" y="1116012"/>
            <a:ext cx="8089900" cy="4999037"/>
          </a:xfrm>
          <a:prstGeom prst="rect">
            <a:avLst/>
          </a:prstGeom>
          <a:noFill/>
          <a:ln>
            <a:noFill/>
          </a:ln>
        </p:spPr>
        <p:txBody>
          <a:bodyPr lIns="91425" tIns="91425" rIns="91425" bIns="91425" anchor="t" anchorCtr="0"/>
          <a:lstStyle>
            <a:lvl1pPr marL="268288" marR="0" lvl="0" indent="-176848" algn="l" rtl="0">
              <a:lnSpc>
                <a:spcPct val="90000"/>
              </a:lnSpc>
              <a:spcBef>
                <a:spcPts val="1350"/>
              </a:spcBef>
              <a:spcAft>
                <a:spcPts val="0"/>
              </a:spcAft>
              <a:buClr>
                <a:schemeClr val="accent1"/>
              </a:buClr>
              <a:buSzPct val="59999"/>
              <a:buFont typeface="Noto Sans Symbols"/>
              <a:buChar char="•"/>
              <a:defRPr sz="2400" b="0" i="0" u="none" strike="noStrike" cap="none">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title"/>
          </p:nvPr>
        </p:nvSpPr>
        <p:spPr>
          <a:xfrm>
            <a:off x="485775" y="255587"/>
            <a:ext cx="8089900" cy="5842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cxnSp>
        <p:nvCxnSpPr>
          <p:cNvPr id="94" name="Shape 94"/>
          <p:cNvCxnSpPr/>
          <p:nvPr/>
        </p:nvCxnSpPr>
        <p:spPr>
          <a:xfrm rot="10800000">
            <a:off x="57149" y="6480175"/>
            <a:ext cx="8980487" cy="0"/>
          </a:xfrm>
          <a:prstGeom prst="straightConnector1">
            <a:avLst/>
          </a:prstGeom>
          <a:noFill/>
          <a:ln w="15875" cap="flat" cmpd="sng">
            <a:solidFill>
              <a:srgbClr val="28A9D6"/>
            </a:solidFill>
            <a:prstDash val="solid"/>
            <a:bevel/>
            <a:headEnd type="none" w="med" len="med"/>
            <a:tailEnd type="none" w="med" len="med"/>
          </a:ln>
        </p:spPr>
      </p:cxnSp>
      <p:sp>
        <p:nvSpPr>
          <p:cNvPr id="95" name="Shape 95"/>
          <p:cNvSpPr/>
          <p:nvPr/>
        </p:nvSpPr>
        <p:spPr>
          <a:xfrm rot="10800000" flipH="1">
            <a:off x="244475" y="423862"/>
            <a:ext cx="8977312" cy="431799"/>
          </a:xfrm>
          <a:prstGeom prst="rect">
            <a:avLst/>
          </a:prstGeom>
          <a:solidFill>
            <a:srgbClr val="28A9D6"/>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6" name="Shape 96"/>
          <p:cNvSpPr/>
          <p:nvPr/>
        </p:nvSpPr>
        <p:spPr>
          <a:xfrm>
            <a:off x="5594350" y="5657850"/>
            <a:ext cx="3189287" cy="822324"/>
          </a:xfrm>
          <a:prstGeom prst="rect">
            <a:avLst/>
          </a:prstGeom>
          <a:noFill/>
          <a:ln w="9525" cap="flat" cmpd="sng">
            <a:solidFill>
              <a:srgbClr val="000000"/>
            </a:solidFill>
            <a:prstDash val="solid"/>
            <a:bevel/>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97" name="Shape 97"/>
          <p:cNvCxnSpPr/>
          <p:nvPr/>
        </p:nvCxnSpPr>
        <p:spPr>
          <a:xfrm rot="10800000">
            <a:off x="0" y="6480175"/>
            <a:ext cx="8980487" cy="0"/>
          </a:xfrm>
          <a:prstGeom prst="straightConnector1">
            <a:avLst/>
          </a:prstGeom>
          <a:noFill/>
          <a:ln w="15875" cap="flat" cmpd="sng">
            <a:solidFill>
              <a:srgbClr val="28A9D6"/>
            </a:solidFill>
            <a:prstDash val="solid"/>
            <a:bevel/>
            <a:headEnd type="none" w="med" len="med"/>
            <a:tailEnd type="none" w="med" len="med"/>
          </a:ln>
        </p:spPr>
      </p:cxnSp>
      <p:sp>
        <p:nvSpPr>
          <p:cNvPr id="98" name="Shape 98"/>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Shape 176"/>
          <p:cNvSpPr txBox="1"/>
          <p:nvPr/>
        </p:nvSpPr>
        <p:spPr>
          <a:xfrm>
            <a:off x="0" y="0"/>
            <a:ext cx="9147300" cy="6889800"/>
          </a:xfrm>
          <a:prstGeom prst="rect">
            <a:avLst/>
          </a:prstGeom>
          <a:gradFill>
            <a:gsLst>
              <a:gs pos="0">
                <a:srgbClr val="F4F6F8"/>
              </a:gs>
              <a:gs pos="100000">
                <a:srgbClr val="E1E1E1"/>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7" name="Shape 177"/>
          <p:cNvSpPr txBox="1">
            <a:spLocks noGrp="1"/>
          </p:cNvSpPr>
          <p:nvPr>
            <p:ph type="body" idx="1"/>
          </p:nvPr>
        </p:nvSpPr>
        <p:spPr>
          <a:xfrm>
            <a:off x="485775" y="1116012"/>
            <a:ext cx="8089800" cy="4998900"/>
          </a:xfrm>
          <a:prstGeom prst="rect">
            <a:avLst/>
          </a:prstGeom>
          <a:noFill/>
          <a:ln>
            <a:noFill/>
          </a:ln>
        </p:spPr>
        <p:txBody>
          <a:bodyPr lIns="91425" tIns="91425" rIns="91425" bIns="91425" anchor="t" anchorCtr="0"/>
          <a:lstStyle>
            <a:lvl1pPr marL="268287" marR="0" lvl="0" indent="-176847" algn="l" rtl="0">
              <a:lnSpc>
                <a:spcPct val="90000"/>
              </a:lnSpc>
              <a:spcBef>
                <a:spcPts val="1350"/>
              </a:spcBef>
              <a:spcAft>
                <a:spcPts val="0"/>
              </a:spcAft>
              <a:buClr>
                <a:schemeClr val="accent1"/>
              </a:buClr>
              <a:buSzPct val="59999"/>
              <a:buFont typeface="Noto Sans Symbols"/>
              <a:buChar char="•"/>
              <a:defRPr sz="2400" b="0" i="0" u="none" strike="noStrike" cap="none">
                <a:solidFill>
                  <a:schemeClr val="dk1"/>
                </a:solidFill>
                <a:latin typeface="Arial"/>
                <a:ea typeface="Arial"/>
                <a:cs typeface="Arial"/>
                <a:sym typeface="Arial"/>
              </a:defRPr>
            </a:lvl1pPr>
            <a:lvl2pPr marL="536575" marR="0" lvl="1" indent="-219075" algn="l" rtl="0">
              <a:lnSpc>
                <a:spcPct val="130000"/>
              </a:lnSpc>
              <a:spcBef>
                <a:spcPts val="0"/>
              </a:spcBef>
              <a:spcAft>
                <a:spcPts val="0"/>
              </a:spcAft>
              <a:buClr>
                <a:schemeClr val="accent1"/>
              </a:buClr>
              <a:buSzPct val="60000"/>
              <a:buFont typeface="Arial"/>
              <a:buChar char="•"/>
              <a:defRPr sz="2000" b="0" i="0" u="none" strike="noStrike" cap="none">
                <a:solidFill>
                  <a:schemeClr val="dk1"/>
                </a:solidFill>
                <a:latin typeface="Arial"/>
                <a:ea typeface="Arial"/>
                <a:cs typeface="Arial"/>
                <a:sym typeface="Arial"/>
              </a:defRPr>
            </a:lvl2pPr>
            <a:lvl3pPr marL="857250" marR="0" lvl="2"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3pPr>
            <a:lvl4pPr marL="1200150" marR="0" lvl="3"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4pPr>
            <a:lvl5pPr marL="1543050" marR="0" lvl="4" indent="-102869" algn="l" rtl="0">
              <a:lnSpc>
                <a:spcPct val="90000"/>
              </a:lnSpc>
              <a:spcBef>
                <a:spcPts val="375"/>
              </a:spcBef>
              <a:spcAft>
                <a:spcPts val="0"/>
              </a:spcAft>
              <a:buClr>
                <a:schemeClr val="accent1"/>
              </a:buClr>
              <a:buSzPct val="6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title"/>
          </p:nvPr>
        </p:nvSpPr>
        <p:spPr>
          <a:xfrm>
            <a:off x="485775" y="255587"/>
            <a:ext cx="8089800" cy="584100"/>
          </a:xfrm>
          <a:prstGeom prst="rect">
            <a:avLst/>
          </a:prstGeom>
          <a:noFill/>
          <a:ln>
            <a:noFill/>
          </a:ln>
        </p:spPr>
        <p:txBody>
          <a:bodyPr lIns="91425" tIns="91425" rIns="91425" bIns="91425" anchor="b" anchorCtr="0"/>
          <a:lstStyle>
            <a:lvl1pPr marL="685800" marR="0" lvl="0"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1pPr>
            <a:lvl2pPr marL="685800" marR="0" lvl="1"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2pPr>
            <a:lvl3pPr marL="685800" marR="0" lvl="2"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3pPr>
            <a:lvl4pPr marL="685800" marR="0" lvl="3"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4pPr>
            <a:lvl5pPr marL="685800" marR="0" lvl="4"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5pPr>
            <a:lvl6pPr marL="1143000" marR="0" lvl="5"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6pPr>
            <a:lvl7pPr marL="1600200" marR="0" lvl="6"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7pPr>
            <a:lvl8pPr marL="2057400" marR="0" lvl="7"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8pPr>
            <a:lvl9pPr marL="2514600" marR="0" lvl="8" indent="-685800" algn="l" rtl="0">
              <a:lnSpc>
                <a:spcPct val="90000"/>
              </a:lnSpc>
              <a:spcBef>
                <a:spcPts val="0"/>
              </a:spcBef>
              <a:spcAft>
                <a:spcPts val="0"/>
              </a:spcAft>
              <a:buNone/>
              <a:defRPr sz="2800" b="0" i="0" u="none" strike="noStrike" cap="none">
                <a:solidFill>
                  <a:srgbClr val="1A93C8"/>
                </a:solidFill>
                <a:latin typeface="Arial"/>
                <a:ea typeface="Arial"/>
                <a:cs typeface="Arial"/>
                <a:sym typeface="Arial"/>
              </a:defRPr>
            </a:lvl9pPr>
          </a:lstStyle>
          <a:p>
            <a:endParaRPr/>
          </a:p>
        </p:txBody>
      </p:sp>
      <p:cxnSp>
        <p:nvCxnSpPr>
          <p:cNvPr id="179" name="Shape 179"/>
          <p:cNvCxnSpPr/>
          <p:nvPr/>
        </p:nvCxnSpPr>
        <p:spPr>
          <a:xfrm rot="10800000">
            <a:off x="57136" y="6480175"/>
            <a:ext cx="8980500" cy="0"/>
          </a:xfrm>
          <a:prstGeom prst="straightConnector1">
            <a:avLst/>
          </a:prstGeom>
          <a:noFill/>
          <a:ln w="15875" cap="flat" cmpd="sng">
            <a:solidFill>
              <a:srgbClr val="28A9D6"/>
            </a:solidFill>
            <a:prstDash val="solid"/>
            <a:bevel/>
            <a:headEnd type="none" w="med" len="med"/>
            <a:tailEnd type="none" w="med" len="med"/>
          </a:ln>
        </p:spPr>
      </p:cxnSp>
      <p:sp>
        <p:nvSpPr>
          <p:cNvPr id="180" name="Shape 180"/>
          <p:cNvSpPr/>
          <p:nvPr/>
        </p:nvSpPr>
        <p:spPr>
          <a:xfrm rot="10800000" flipH="1">
            <a:off x="244475" y="423962"/>
            <a:ext cx="8977200" cy="431700"/>
          </a:xfrm>
          <a:prstGeom prst="rect">
            <a:avLst/>
          </a:prstGeom>
          <a:solidFill>
            <a:srgbClr val="28A9D6"/>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1" name="Shape 181"/>
          <p:cNvSpPr/>
          <p:nvPr/>
        </p:nvSpPr>
        <p:spPr>
          <a:xfrm>
            <a:off x="5594350" y="5657850"/>
            <a:ext cx="3189300" cy="822300"/>
          </a:xfrm>
          <a:prstGeom prst="rect">
            <a:avLst/>
          </a:prstGeom>
          <a:noFill/>
          <a:ln w="9525" cap="flat" cmpd="sng">
            <a:solidFill>
              <a:srgbClr val="000000"/>
            </a:solidFill>
            <a:prstDash val="solid"/>
            <a:bevel/>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82" name="Shape 182"/>
          <p:cNvCxnSpPr/>
          <p:nvPr/>
        </p:nvCxnSpPr>
        <p:spPr>
          <a:xfrm rot="10800000">
            <a:off x="-13" y="6480175"/>
            <a:ext cx="8980500" cy="0"/>
          </a:xfrm>
          <a:prstGeom prst="straightConnector1">
            <a:avLst/>
          </a:prstGeom>
          <a:noFill/>
          <a:ln w="15875" cap="flat" cmpd="sng">
            <a:solidFill>
              <a:srgbClr val="28A9D6"/>
            </a:solidFill>
            <a:prstDash val="solid"/>
            <a:bevel/>
            <a:headEnd type="none" w="med" len="med"/>
            <a:tailEnd type="none" w="med" len="med"/>
          </a:ln>
        </p:spPr>
      </p:cxnSp>
      <p:sp>
        <p:nvSpPr>
          <p:cNvPr id="183" name="Shape 183"/>
          <p:cNvSpPr txBox="1">
            <a:spLocks noGrp="1"/>
          </p:cNvSpPr>
          <p:nvPr>
            <p:ph type="dt" idx="10"/>
          </p:nvPr>
        </p:nvSpPr>
        <p:spPr>
          <a:xfrm>
            <a:off x="628650" y="6356350"/>
            <a:ext cx="20574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9C9C9C"/>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84" name="Shape 184"/>
          <p:cNvSpPr txBox="1">
            <a:spLocks noGrp="1"/>
          </p:cNvSpPr>
          <p:nvPr>
            <p:ph type="ftr" idx="11"/>
          </p:nvPr>
        </p:nvSpPr>
        <p:spPr>
          <a:xfrm>
            <a:off x="3028950" y="6356350"/>
            <a:ext cx="30861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sldNum" idx="12"/>
          </p:nvPr>
        </p:nvSpPr>
        <p:spPr>
          <a:xfrm>
            <a:off x="6457950" y="6356350"/>
            <a:ext cx="2057400" cy="3651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9C9C9C"/>
              </a:buClr>
              <a:buSzPct val="25000"/>
              <a:buFont typeface="Arial"/>
              <a:buNone/>
            </a:pPr>
            <a:fld id="{00000000-1234-1234-1234-123412341234}" type="slidenum">
              <a:rPr lang="en-US" sz="1200" b="0" i="0" u="none">
                <a:solidFill>
                  <a:srgbClr val="9C9C9C"/>
                </a:solidFill>
                <a:latin typeface="Arial"/>
                <a:ea typeface="Arial"/>
                <a:cs typeface="Arial"/>
                <a:sym typeface="Arial"/>
              </a:rPr>
              <a:t>‹#›</a:t>
            </a:fld>
            <a:endParaRPr lang="en-US" sz="1200" b="0" i="0" u="none">
              <a:solidFill>
                <a:srgbClr val="9C9C9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png"/><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p:nvPr/>
        </p:nvSpPr>
        <p:spPr>
          <a:xfrm>
            <a:off x="0" y="0"/>
            <a:ext cx="9147175" cy="6889750"/>
          </a:xfrm>
          <a:prstGeom prst="rect">
            <a:avLst/>
          </a:prstGeom>
          <a:gradFill>
            <a:gsLst>
              <a:gs pos="0">
                <a:srgbClr val="F4F6F8"/>
              </a:gs>
              <a:gs pos="100000">
                <a:srgbClr val="E1E1E1"/>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265" name="Shape 265"/>
          <p:cNvGrpSpPr/>
          <p:nvPr/>
        </p:nvGrpSpPr>
        <p:grpSpPr>
          <a:xfrm>
            <a:off x="-3175" y="263526"/>
            <a:ext cx="9144000" cy="3687015"/>
            <a:chOff x="0" y="0"/>
            <a:chExt cx="2147483647" cy="2147483646"/>
          </a:xfrm>
        </p:grpSpPr>
        <p:sp>
          <p:nvSpPr>
            <p:cNvPr id="266" name="Shape 266"/>
            <p:cNvSpPr/>
            <p:nvPr/>
          </p:nvSpPr>
          <p:spPr>
            <a:xfrm>
              <a:off x="0" y="0"/>
              <a:ext cx="2147483647" cy="1080697199"/>
            </a:xfrm>
            <a:prstGeom prst="rect">
              <a:avLst/>
            </a:prstGeom>
            <a:noFill/>
            <a:ln w="9525" cap="flat" cmpd="sng">
              <a:solidFill>
                <a:srgbClr val="000000"/>
              </a:solidFill>
              <a:prstDash val="solid"/>
              <a:bevel/>
              <a:headEnd type="none" w="med" len="med"/>
              <a:tailEnd type="none" w="med" len="med"/>
            </a:ln>
          </p:spPr>
          <p:txBody>
            <a:bodyPr lIns="121900" tIns="60950" rIns="121900" bIns="6095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7" name="Shape 267"/>
            <p:cNvSpPr txBox="1"/>
            <p:nvPr/>
          </p:nvSpPr>
          <p:spPr>
            <a:xfrm>
              <a:off x="0" y="1085018798"/>
              <a:ext cx="2147483647" cy="787176104"/>
            </a:xfrm>
            <a:prstGeom prst="rect">
              <a:avLst/>
            </a:prstGeom>
            <a:solidFill>
              <a:srgbClr val="28A9D6"/>
            </a:solidFill>
            <a:ln>
              <a:noFill/>
            </a:ln>
          </p:spPr>
          <p:txBody>
            <a:bodyPr lIns="121900" tIns="60950" rIns="121900" bIns="6095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68" name="Shape 268"/>
            <p:cNvCxnSpPr/>
            <p:nvPr/>
          </p:nvCxnSpPr>
          <p:spPr>
            <a:xfrm>
              <a:off x="0" y="1887120421"/>
              <a:ext cx="2147483647" cy="458"/>
            </a:xfrm>
            <a:prstGeom prst="straightConnector1">
              <a:avLst/>
            </a:prstGeom>
            <a:noFill/>
            <a:ln w="19050" cap="flat" cmpd="sng">
              <a:solidFill>
                <a:srgbClr val="28A9D6"/>
              </a:solidFill>
              <a:prstDash val="solid"/>
              <a:bevel/>
              <a:headEnd type="none" w="med" len="med"/>
              <a:tailEnd type="none" w="med" len="med"/>
            </a:ln>
          </p:spPr>
        </p:cxnSp>
        <p:cxnSp>
          <p:nvCxnSpPr>
            <p:cNvPr id="269" name="Shape 269"/>
            <p:cNvCxnSpPr/>
            <p:nvPr/>
          </p:nvCxnSpPr>
          <p:spPr>
            <a:xfrm>
              <a:off x="0" y="2080800247"/>
              <a:ext cx="760919391" cy="5818708"/>
            </a:xfrm>
            <a:prstGeom prst="straightConnector1">
              <a:avLst/>
            </a:prstGeom>
            <a:noFill/>
            <a:ln w="9525" cap="flat" cmpd="sng">
              <a:solidFill>
                <a:srgbClr val="28A9D6"/>
              </a:solidFill>
              <a:prstDash val="solid"/>
              <a:bevel/>
              <a:headEnd type="none" w="med" len="med"/>
              <a:tailEnd type="none" w="med" len="med"/>
            </a:ln>
          </p:spPr>
        </p:cxnSp>
        <p:cxnSp>
          <p:nvCxnSpPr>
            <p:cNvPr id="270" name="Shape 270"/>
            <p:cNvCxnSpPr/>
            <p:nvPr/>
          </p:nvCxnSpPr>
          <p:spPr>
            <a:xfrm>
              <a:off x="0" y="2111232477"/>
              <a:ext cx="760919391" cy="5818708"/>
            </a:xfrm>
            <a:prstGeom prst="straightConnector1">
              <a:avLst/>
            </a:prstGeom>
            <a:noFill/>
            <a:ln w="9525" cap="flat" cmpd="sng">
              <a:solidFill>
                <a:srgbClr val="28A9D6"/>
              </a:solidFill>
              <a:prstDash val="solid"/>
              <a:bevel/>
              <a:headEnd type="none" w="med" len="med"/>
              <a:tailEnd type="none" w="med" len="med"/>
            </a:ln>
          </p:spPr>
        </p:cxnSp>
        <p:cxnSp>
          <p:nvCxnSpPr>
            <p:cNvPr id="271" name="Shape 271"/>
            <p:cNvCxnSpPr/>
            <p:nvPr/>
          </p:nvCxnSpPr>
          <p:spPr>
            <a:xfrm>
              <a:off x="0" y="2141664938"/>
              <a:ext cx="760919391" cy="5818708"/>
            </a:xfrm>
            <a:prstGeom prst="straightConnector1">
              <a:avLst/>
            </a:prstGeom>
            <a:noFill/>
            <a:ln w="9525" cap="flat" cmpd="sng">
              <a:solidFill>
                <a:srgbClr val="28A9D6"/>
              </a:solidFill>
              <a:prstDash val="solid"/>
              <a:bevel/>
              <a:headEnd type="none" w="med" len="med"/>
              <a:tailEnd type="none" w="med" len="med"/>
            </a:ln>
          </p:spPr>
        </p:cxnSp>
        <p:cxnSp>
          <p:nvCxnSpPr>
            <p:cNvPr id="272" name="Shape 272"/>
            <p:cNvCxnSpPr/>
            <p:nvPr/>
          </p:nvCxnSpPr>
          <p:spPr>
            <a:xfrm>
              <a:off x="1386564223" y="2080800247"/>
              <a:ext cx="760919391" cy="5818708"/>
            </a:xfrm>
            <a:prstGeom prst="straightConnector1">
              <a:avLst/>
            </a:prstGeom>
            <a:noFill/>
            <a:ln w="9525" cap="flat" cmpd="sng">
              <a:solidFill>
                <a:srgbClr val="28A9D6"/>
              </a:solidFill>
              <a:prstDash val="solid"/>
              <a:bevel/>
              <a:headEnd type="none" w="med" len="med"/>
              <a:tailEnd type="none" w="med" len="med"/>
            </a:ln>
          </p:spPr>
        </p:cxnSp>
        <p:cxnSp>
          <p:nvCxnSpPr>
            <p:cNvPr id="273" name="Shape 273"/>
            <p:cNvCxnSpPr/>
            <p:nvPr/>
          </p:nvCxnSpPr>
          <p:spPr>
            <a:xfrm>
              <a:off x="1386564223" y="2111232477"/>
              <a:ext cx="760919391" cy="5818708"/>
            </a:xfrm>
            <a:prstGeom prst="straightConnector1">
              <a:avLst/>
            </a:prstGeom>
            <a:noFill/>
            <a:ln w="9525" cap="flat" cmpd="sng">
              <a:solidFill>
                <a:srgbClr val="28A9D6"/>
              </a:solidFill>
              <a:prstDash val="solid"/>
              <a:bevel/>
              <a:headEnd type="none" w="med" len="med"/>
              <a:tailEnd type="none" w="med" len="med"/>
            </a:ln>
          </p:spPr>
        </p:cxnSp>
        <p:cxnSp>
          <p:nvCxnSpPr>
            <p:cNvPr id="274" name="Shape 274"/>
            <p:cNvCxnSpPr/>
            <p:nvPr/>
          </p:nvCxnSpPr>
          <p:spPr>
            <a:xfrm>
              <a:off x="1386564223" y="2141664938"/>
              <a:ext cx="760919391" cy="5818708"/>
            </a:xfrm>
            <a:prstGeom prst="straightConnector1">
              <a:avLst/>
            </a:prstGeom>
            <a:noFill/>
            <a:ln w="9525" cap="flat" cmpd="sng">
              <a:solidFill>
                <a:srgbClr val="28A9D6"/>
              </a:solidFill>
              <a:prstDash val="solid"/>
              <a:bevel/>
              <a:headEnd type="none" w="med" len="med"/>
              <a:tailEnd type="none" w="med" len="med"/>
            </a:ln>
          </p:spPr>
        </p:cxnSp>
      </p:grpSp>
      <p:sp>
        <p:nvSpPr>
          <p:cNvPr id="275" name="Shape 275"/>
          <p:cNvSpPr txBox="1">
            <a:spLocks noGrp="1"/>
          </p:cNvSpPr>
          <p:nvPr>
            <p:ph type="ctrTitle" idx="4294967295"/>
          </p:nvPr>
        </p:nvSpPr>
        <p:spPr>
          <a:xfrm>
            <a:off x="1444625" y="2511308"/>
            <a:ext cx="6099175" cy="1314449"/>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Clr>
                <a:srgbClr val="FFFFFF"/>
              </a:buClr>
              <a:buSzPct val="25000"/>
              <a:buFont typeface="Arial"/>
              <a:buNone/>
            </a:pPr>
            <a:r>
              <a:rPr lang="en-US" sz="4800" b="1" i="1" u="none" strike="noStrike" cap="none" dirty="0">
                <a:solidFill>
                  <a:srgbClr val="FFFFFF"/>
                </a:solidFill>
                <a:latin typeface="Arial"/>
                <a:ea typeface="Arial"/>
                <a:cs typeface="Arial"/>
                <a:sym typeface="Arial"/>
              </a:rPr>
              <a:t>SF Salaries</a:t>
            </a:r>
          </a:p>
        </p:txBody>
      </p:sp>
      <p:sp>
        <p:nvSpPr>
          <p:cNvPr id="276" name="Shape 276"/>
          <p:cNvSpPr txBox="1">
            <a:spLocks noGrp="1"/>
          </p:cNvSpPr>
          <p:nvPr>
            <p:ph type="subTitle" idx="4294967295"/>
          </p:nvPr>
        </p:nvSpPr>
        <p:spPr>
          <a:xfrm>
            <a:off x="3240075" y="4459231"/>
            <a:ext cx="2660700" cy="19638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accent1"/>
              </a:buClr>
              <a:buSzPct val="25000"/>
              <a:buFont typeface="Noto Sans Symbols"/>
              <a:buNone/>
            </a:pPr>
            <a:r>
              <a:rPr lang="en-US">
                <a:solidFill>
                  <a:schemeClr val="accent1"/>
                </a:solidFill>
              </a:rPr>
              <a:t>– </a:t>
            </a:r>
            <a:r>
              <a:rPr lang="en-US" b="0" i="0" u="none" strike="noStrike" cap="none">
                <a:solidFill>
                  <a:schemeClr val="accent1"/>
                </a:solidFill>
                <a:latin typeface="Arial"/>
                <a:ea typeface="Arial"/>
                <a:cs typeface="Arial"/>
                <a:sym typeface="Arial"/>
              </a:rPr>
              <a:t>TEAM 3 – </a:t>
            </a:r>
          </a:p>
          <a:p>
            <a:pPr marL="0" lvl="0" indent="0" algn="ctr" rtl="0">
              <a:spcBef>
                <a:spcPts val="0"/>
              </a:spcBef>
              <a:buClr>
                <a:schemeClr val="accent1"/>
              </a:buClr>
              <a:buSzPct val="25000"/>
              <a:buFont typeface="Noto Sans Symbols"/>
              <a:buNone/>
            </a:pPr>
            <a:r>
              <a:rPr lang="en-US">
                <a:solidFill>
                  <a:srgbClr val="000000"/>
                </a:solidFill>
              </a:rPr>
              <a:t>Andrew Pistole</a:t>
            </a:r>
          </a:p>
          <a:p>
            <a:pPr marL="0" lvl="0" indent="0" algn="ctr" rtl="0">
              <a:spcBef>
                <a:spcPts val="0"/>
              </a:spcBef>
              <a:buClr>
                <a:schemeClr val="accent1"/>
              </a:buClr>
              <a:buSzPct val="25000"/>
              <a:buFont typeface="Noto Sans Symbols"/>
              <a:buNone/>
            </a:pPr>
            <a:r>
              <a:rPr lang="en-US">
                <a:solidFill>
                  <a:srgbClr val="000000"/>
                </a:solidFill>
              </a:rPr>
              <a:t>James Bain</a:t>
            </a:r>
          </a:p>
          <a:p>
            <a:pPr marL="0" marR="0" lvl="0" indent="0" algn="ctr" rtl="0">
              <a:lnSpc>
                <a:spcPct val="90000"/>
              </a:lnSpc>
              <a:spcBef>
                <a:spcPts val="0"/>
              </a:spcBef>
              <a:spcAft>
                <a:spcPts val="0"/>
              </a:spcAft>
              <a:buClr>
                <a:schemeClr val="accent1"/>
              </a:buClr>
              <a:buSzPct val="25000"/>
              <a:buFont typeface="Noto Sans Symbols"/>
              <a:buNone/>
            </a:pPr>
            <a:r>
              <a:rPr lang="en-US">
                <a:solidFill>
                  <a:srgbClr val="000000"/>
                </a:solidFill>
              </a:rPr>
              <a:t>Keevey Song </a:t>
            </a:r>
          </a:p>
          <a:p>
            <a:pPr marL="0" lvl="0" indent="0" algn="ctr" rtl="0">
              <a:spcBef>
                <a:spcPts val="0"/>
              </a:spcBef>
              <a:buClr>
                <a:schemeClr val="accent1"/>
              </a:buClr>
              <a:buSzPct val="25000"/>
              <a:buFont typeface="Noto Sans Symbols"/>
              <a:buNone/>
            </a:pPr>
            <a:r>
              <a:rPr lang="en-US">
                <a:solidFill>
                  <a:srgbClr val="000000"/>
                </a:solidFill>
              </a:rPr>
              <a:t>Rasha Gargees</a:t>
            </a:r>
          </a:p>
          <a:p>
            <a:pPr marL="0" marR="0" lvl="0" indent="0" algn="ctr" rtl="0">
              <a:lnSpc>
                <a:spcPct val="90000"/>
              </a:lnSpc>
              <a:spcBef>
                <a:spcPts val="0"/>
              </a:spcBef>
              <a:spcAft>
                <a:spcPts val="0"/>
              </a:spcAft>
              <a:buClr>
                <a:schemeClr val="accent1"/>
              </a:buClr>
              <a:buSzPct val="25000"/>
              <a:buFont typeface="Noto Sans Symbols"/>
              <a:buNone/>
            </a:pPr>
            <a:r>
              <a:rPr lang="en-US">
                <a:solidFill>
                  <a:srgbClr val="000000"/>
                </a:solidFill>
              </a:rPr>
              <a:t>Peng Zhao</a:t>
            </a:r>
          </a:p>
          <a:p>
            <a:pPr marL="0" marR="0" lvl="0" indent="0" algn="ctr" rtl="0">
              <a:lnSpc>
                <a:spcPct val="90000"/>
              </a:lnSpc>
              <a:spcBef>
                <a:spcPts val="0"/>
              </a:spcBef>
              <a:spcAft>
                <a:spcPts val="0"/>
              </a:spcAft>
              <a:buClr>
                <a:schemeClr val="accent1"/>
              </a:buClr>
              <a:buSzPct val="25000"/>
              <a:buFont typeface="Noto Sans Symbols"/>
              <a:buNone/>
            </a:pPr>
            <a:endParaRPr sz="1750" b="1">
              <a:solidFill>
                <a:srgbClr val="333333"/>
              </a:solidFill>
            </a:endParaRPr>
          </a:p>
          <a:p>
            <a:pPr marL="0" marR="0" lvl="0" indent="0" algn="ctr" rtl="0">
              <a:lnSpc>
                <a:spcPct val="90000"/>
              </a:lnSpc>
              <a:spcBef>
                <a:spcPts val="0"/>
              </a:spcBef>
              <a:spcAft>
                <a:spcPts val="0"/>
              </a:spcAft>
              <a:buClr>
                <a:schemeClr val="accent1"/>
              </a:buClr>
              <a:buSzPct val="25000"/>
              <a:buFont typeface="Noto Sans Symbols"/>
              <a:buNone/>
            </a:pPr>
            <a:endParaRPr sz="1750" b="1">
              <a:solidFill>
                <a:srgbClr val="333333"/>
              </a:solidFill>
            </a:endParaRPr>
          </a:p>
          <a:p>
            <a:pPr marL="0" marR="0" lvl="0" indent="0" algn="ctr" rtl="0">
              <a:lnSpc>
                <a:spcPct val="90000"/>
              </a:lnSpc>
              <a:spcBef>
                <a:spcPts val="0"/>
              </a:spcBef>
              <a:spcAft>
                <a:spcPts val="0"/>
              </a:spcAft>
              <a:buClr>
                <a:schemeClr val="accent1"/>
              </a:buClr>
              <a:buSzPct val="25000"/>
              <a:buFont typeface="Noto Sans Symbols"/>
              <a:buNone/>
            </a:pPr>
            <a:endParaRPr sz="1750" b="1">
              <a:solidFill>
                <a:srgbClr val="333333"/>
              </a:solidFill>
            </a:endParaRPr>
          </a:p>
          <a:p>
            <a:pPr marL="0" marR="0" lvl="0" indent="0" algn="ctr" rtl="0">
              <a:lnSpc>
                <a:spcPct val="90000"/>
              </a:lnSpc>
              <a:spcBef>
                <a:spcPts val="0"/>
              </a:spcBef>
              <a:spcAft>
                <a:spcPts val="0"/>
              </a:spcAft>
              <a:buClr>
                <a:schemeClr val="accent1"/>
              </a:buClr>
              <a:buSzPct val="25000"/>
              <a:buFont typeface="Noto Sans Symbols"/>
              <a:buNone/>
            </a:pPr>
            <a:endParaRPr sz="1800">
              <a:solidFill>
                <a:schemeClr val="accent1"/>
              </a:solidFill>
            </a:endParaRPr>
          </a:p>
        </p:txBody>
      </p:sp>
      <p:pic>
        <p:nvPicPr>
          <p:cNvPr id="277" name="Shape 277"/>
          <p:cNvPicPr preferRelativeResize="0"/>
          <p:nvPr/>
        </p:nvPicPr>
        <p:blipFill rotWithShape="1">
          <a:blip r:embed="rId3">
            <a:alphaModFix/>
          </a:blip>
          <a:srcRect/>
          <a:stretch/>
        </p:blipFill>
        <p:spPr>
          <a:xfrm>
            <a:off x="-3175" y="103186"/>
            <a:ext cx="9144000" cy="2547936"/>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Shape 282"/>
          <p:cNvPicPr preferRelativeResize="0"/>
          <p:nvPr/>
        </p:nvPicPr>
        <p:blipFill>
          <a:blip r:embed="rId3">
            <a:alphaModFix/>
          </a:blip>
          <a:stretch>
            <a:fillRect/>
          </a:stretch>
        </p:blipFill>
        <p:spPr>
          <a:xfrm>
            <a:off x="8" y="0"/>
            <a:ext cx="9144000" cy="3791675"/>
          </a:xfrm>
          <a:prstGeom prst="rect">
            <a:avLst/>
          </a:prstGeom>
          <a:noFill/>
          <a:ln>
            <a:noFill/>
          </a:ln>
        </p:spPr>
      </p:pic>
      <p:grpSp>
        <p:nvGrpSpPr>
          <p:cNvPr id="283" name="Shape 283"/>
          <p:cNvGrpSpPr/>
          <p:nvPr/>
        </p:nvGrpSpPr>
        <p:grpSpPr>
          <a:xfrm>
            <a:off x="1857375" y="1819275"/>
            <a:ext cx="5475287" cy="669925"/>
            <a:chOff x="0" y="0"/>
            <a:chExt cx="2147483647" cy="2147483647"/>
          </a:xfrm>
        </p:grpSpPr>
        <p:sp>
          <p:nvSpPr>
            <p:cNvPr id="284" name="Shape 284"/>
            <p:cNvSpPr/>
            <p:nvPr/>
          </p:nvSpPr>
          <p:spPr>
            <a:xfrm>
              <a:off x="0" y="0"/>
              <a:ext cx="92150653" cy="2147483647"/>
            </a:xfrm>
            <a:prstGeom prst="rect">
              <a:avLst/>
            </a:prstGeom>
            <a:solidFill>
              <a:srgbClr val="1A93C8"/>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5" name="Shape 285"/>
            <p:cNvSpPr txBox="1"/>
            <p:nvPr/>
          </p:nvSpPr>
          <p:spPr>
            <a:xfrm>
              <a:off x="0" y="5090426"/>
              <a:ext cx="2147483647" cy="1648778922"/>
            </a:xfrm>
            <a:prstGeom prst="rect">
              <a:avLst/>
            </a:prstGeom>
            <a:solidFill>
              <a:schemeClr val="accent1"/>
            </a:solidFill>
            <a:ln>
              <a:noFill/>
            </a:ln>
          </p:spPr>
          <p:txBody>
            <a:bodyPr lIns="720000" tIns="0" rIns="108000" bIns="0" anchor="ctr"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200" b="0" i="0" u="none">
                  <a:solidFill>
                    <a:srgbClr val="FFFFFF"/>
                  </a:solidFill>
                  <a:latin typeface="Arial"/>
                  <a:ea typeface="Arial"/>
                  <a:cs typeface="Arial"/>
                  <a:sym typeface="Arial"/>
                </a:rPr>
                <a:t>Introduction of dataset</a:t>
              </a:r>
            </a:p>
          </p:txBody>
        </p:sp>
        <p:sp>
          <p:nvSpPr>
            <p:cNvPr id="286" name="Shape 286"/>
            <p:cNvSpPr txBox="1"/>
            <p:nvPr/>
          </p:nvSpPr>
          <p:spPr>
            <a:xfrm>
              <a:off x="27751878" y="56456292"/>
              <a:ext cx="176829640" cy="1479894058"/>
            </a:xfrm>
            <a:prstGeom prst="rect">
              <a:avLst/>
            </a:prstGeom>
            <a:noFill/>
            <a:ln>
              <a:noFill/>
            </a:ln>
          </p:spPr>
          <p:txBody>
            <a:bodyPr lIns="0" tIns="45700" rIns="0" bIns="45700" anchor="ctr" anchorCtr="0">
              <a:noAutofit/>
            </a:bodyPr>
            <a:lstStyle/>
            <a:p>
              <a:pPr marL="0" marR="0" lvl="0" indent="0" algn="r" rtl="0">
                <a:lnSpc>
                  <a:spcPct val="100000"/>
                </a:lnSpc>
                <a:spcBef>
                  <a:spcPts val="0"/>
                </a:spcBef>
                <a:spcAft>
                  <a:spcPts val="0"/>
                </a:spcAft>
                <a:buClr>
                  <a:srgbClr val="FFFFFF"/>
                </a:buClr>
                <a:buSzPct val="25000"/>
                <a:buFont typeface="Arial"/>
                <a:buNone/>
              </a:pPr>
              <a:r>
                <a:rPr lang="en-US" sz="2400" b="0" i="0" u="none">
                  <a:solidFill>
                    <a:srgbClr val="FFFFFF"/>
                  </a:solidFill>
                  <a:latin typeface="Arial"/>
                  <a:ea typeface="Arial"/>
                  <a:cs typeface="Arial"/>
                  <a:sym typeface="Arial"/>
                </a:rPr>
                <a:t>01</a:t>
              </a:r>
            </a:p>
          </p:txBody>
        </p:sp>
      </p:grpSp>
      <p:grpSp>
        <p:nvGrpSpPr>
          <p:cNvPr id="287" name="Shape 287"/>
          <p:cNvGrpSpPr/>
          <p:nvPr/>
        </p:nvGrpSpPr>
        <p:grpSpPr>
          <a:xfrm>
            <a:off x="1857375" y="2794000"/>
            <a:ext cx="5475287" cy="669925"/>
            <a:chOff x="0" y="0"/>
            <a:chExt cx="2147483647" cy="2147483647"/>
          </a:xfrm>
        </p:grpSpPr>
        <p:sp>
          <p:nvSpPr>
            <p:cNvPr id="288" name="Shape 288"/>
            <p:cNvSpPr/>
            <p:nvPr/>
          </p:nvSpPr>
          <p:spPr>
            <a:xfrm>
              <a:off x="0" y="0"/>
              <a:ext cx="92150653" cy="2147483647"/>
            </a:xfrm>
            <a:prstGeom prst="rect">
              <a:avLst/>
            </a:prstGeom>
            <a:solidFill>
              <a:srgbClr val="245EC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9" name="Shape 289"/>
            <p:cNvSpPr txBox="1"/>
            <p:nvPr/>
          </p:nvSpPr>
          <p:spPr>
            <a:xfrm>
              <a:off x="0" y="5090426"/>
              <a:ext cx="2147483647" cy="1648778922"/>
            </a:xfrm>
            <a:prstGeom prst="rect">
              <a:avLst/>
            </a:prstGeom>
            <a:solidFill>
              <a:schemeClr val="accent2"/>
            </a:solidFill>
            <a:ln>
              <a:noFill/>
            </a:ln>
          </p:spPr>
          <p:txBody>
            <a:bodyPr lIns="720000" tIns="0" rIns="108000" bIns="0" anchor="ctr"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200" b="0" i="0" u="none">
                  <a:solidFill>
                    <a:srgbClr val="FFFFFF"/>
                  </a:solidFill>
                  <a:latin typeface="Arial"/>
                  <a:ea typeface="Arial"/>
                  <a:cs typeface="Arial"/>
                  <a:sym typeface="Arial"/>
                </a:rPr>
                <a:t>Salary trend from 201</a:t>
              </a:r>
              <a:r>
                <a:rPr lang="en-US" sz="2200">
                  <a:solidFill>
                    <a:srgbClr val="FFFFFF"/>
                  </a:solidFill>
                </a:rPr>
                <a:t>1</a:t>
              </a:r>
              <a:r>
                <a:rPr lang="en-US" sz="2200" b="0" i="0" u="none">
                  <a:solidFill>
                    <a:srgbClr val="FFFFFF"/>
                  </a:solidFill>
                  <a:latin typeface="Arial"/>
                  <a:ea typeface="Arial"/>
                  <a:cs typeface="Arial"/>
                  <a:sym typeface="Arial"/>
                </a:rPr>
                <a:t> - 2014</a:t>
              </a:r>
            </a:p>
          </p:txBody>
        </p:sp>
        <p:sp>
          <p:nvSpPr>
            <p:cNvPr id="290" name="Shape 290"/>
            <p:cNvSpPr txBox="1"/>
            <p:nvPr/>
          </p:nvSpPr>
          <p:spPr>
            <a:xfrm>
              <a:off x="27751878" y="59001505"/>
              <a:ext cx="176829640" cy="1479894058"/>
            </a:xfrm>
            <a:prstGeom prst="rect">
              <a:avLst/>
            </a:prstGeom>
            <a:noFill/>
            <a:ln>
              <a:noFill/>
            </a:ln>
          </p:spPr>
          <p:txBody>
            <a:bodyPr lIns="0" tIns="45700" rIns="0" bIns="45700" anchor="ctr" anchorCtr="0">
              <a:noAutofit/>
            </a:bodyPr>
            <a:lstStyle/>
            <a:p>
              <a:pPr marL="0" marR="0" lvl="0" indent="0" algn="r" rtl="0">
                <a:lnSpc>
                  <a:spcPct val="100000"/>
                </a:lnSpc>
                <a:spcBef>
                  <a:spcPts val="0"/>
                </a:spcBef>
                <a:spcAft>
                  <a:spcPts val="0"/>
                </a:spcAft>
                <a:buClr>
                  <a:srgbClr val="FFFFFF"/>
                </a:buClr>
                <a:buSzPct val="25000"/>
                <a:buFont typeface="Arial"/>
                <a:buNone/>
              </a:pPr>
              <a:r>
                <a:rPr lang="en-US" sz="2400" b="0" i="0" u="none">
                  <a:solidFill>
                    <a:srgbClr val="FFFFFF"/>
                  </a:solidFill>
                  <a:latin typeface="Arial"/>
                  <a:ea typeface="Arial"/>
                  <a:cs typeface="Arial"/>
                  <a:sym typeface="Arial"/>
                </a:rPr>
                <a:t>02</a:t>
              </a:r>
            </a:p>
          </p:txBody>
        </p:sp>
      </p:grpSp>
      <p:grpSp>
        <p:nvGrpSpPr>
          <p:cNvPr id="291" name="Shape 291"/>
          <p:cNvGrpSpPr/>
          <p:nvPr/>
        </p:nvGrpSpPr>
        <p:grpSpPr>
          <a:xfrm>
            <a:off x="1857375" y="3771900"/>
            <a:ext cx="5475287" cy="666750"/>
            <a:chOff x="0" y="0"/>
            <a:chExt cx="2147483647" cy="2147483647"/>
          </a:xfrm>
        </p:grpSpPr>
        <p:sp>
          <p:nvSpPr>
            <p:cNvPr id="292" name="Shape 292"/>
            <p:cNvSpPr/>
            <p:nvPr/>
          </p:nvSpPr>
          <p:spPr>
            <a:xfrm>
              <a:off x="0" y="0"/>
              <a:ext cx="92150653" cy="2147483647"/>
            </a:xfrm>
            <a:prstGeom prst="rect">
              <a:avLst/>
            </a:prstGeom>
            <a:solidFill>
              <a:srgbClr val="1A93C8"/>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3" name="Shape 293"/>
            <p:cNvSpPr txBox="1"/>
            <p:nvPr/>
          </p:nvSpPr>
          <p:spPr>
            <a:xfrm>
              <a:off x="0" y="0"/>
              <a:ext cx="2147483647" cy="1652696570"/>
            </a:xfrm>
            <a:prstGeom prst="rect">
              <a:avLst/>
            </a:prstGeom>
            <a:solidFill>
              <a:schemeClr val="accent1"/>
            </a:solidFill>
            <a:ln>
              <a:noFill/>
            </a:ln>
          </p:spPr>
          <p:txBody>
            <a:bodyPr lIns="720000" tIns="0" rIns="108000" bIns="0" anchor="ctr"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200" b="0" i="0" u="none">
                  <a:solidFill>
                    <a:srgbClr val="FFFFFF"/>
                  </a:solidFill>
                  <a:latin typeface="Arial"/>
                  <a:ea typeface="Arial"/>
                  <a:cs typeface="Arial"/>
                  <a:sym typeface="Arial"/>
                </a:rPr>
                <a:t>Job title compared to LA</a:t>
              </a:r>
            </a:p>
          </p:txBody>
        </p:sp>
        <p:sp>
          <p:nvSpPr>
            <p:cNvPr id="294" name="Shape 294"/>
            <p:cNvSpPr txBox="1"/>
            <p:nvPr/>
          </p:nvSpPr>
          <p:spPr>
            <a:xfrm>
              <a:off x="27751878" y="54039176"/>
              <a:ext cx="176829640" cy="1483410420"/>
            </a:xfrm>
            <a:prstGeom prst="rect">
              <a:avLst/>
            </a:prstGeom>
            <a:noFill/>
            <a:ln>
              <a:noFill/>
            </a:ln>
          </p:spPr>
          <p:txBody>
            <a:bodyPr lIns="0" tIns="45700" rIns="0" bIns="45700" anchor="ctr" anchorCtr="0">
              <a:noAutofit/>
            </a:bodyPr>
            <a:lstStyle/>
            <a:p>
              <a:pPr marL="0" marR="0" lvl="0" indent="0" algn="r" rtl="0">
                <a:lnSpc>
                  <a:spcPct val="100000"/>
                </a:lnSpc>
                <a:spcBef>
                  <a:spcPts val="0"/>
                </a:spcBef>
                <a:spcAft>
                  <a:spcPts val="0"/>
                </a:spcAft>
                <a:buClr>
                  <a:srgbClr val="FFFFFF"/>
                </a:buClr>
                <a:buSzPct val="25000"/>
                <a:buFont typeface="Arial"/>
                <a:buNone/>
              </a:pPr>
              <a:r>
                <a:rPr lang="en-US" sz="2400" b="0" i="0" u="none">
                  <a:solidFill>
                    <a:srgbClr val="FFFFFF"/>
                  </a:solidFill>
                  <a:latin typeface="Arial"/>
                  <a:ea typeface="Arial"/>
                  <a:cs typeface="Arial"/>
                  <a:sym typeface="Arial"/>
                </a:rPr>
                <a:t>03</a:t>
              </a:r>
            </a:p>
          </p:txBody>
        </p:sp>
      </p:grpSp>
      <p:sp>
        <p:nvSpPr>
          <p:cNvPr id="295" name="Shape 295"/>
          <p:cNvSpPr txBox="1"/>
          <p:nvPr/>
        </p:nvSpPr>
        <p:spPr>
          <a:xfrm>
            <a:off x="485775" y="255587"/>
            <a:ext cx="8089900" cy="5842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rgbClr val="5F5F5F"/>
              </a:buClr>
              <a:buSzPct val="25000"/>
              <a:buFont typeface="Arial"/>
              <a:buNone/>
            </a:pPr>
            <a:r>
              <a:rPr lang="en-US" sz="2800" b="0" i="0" u="none">
                <a:solidFill>
                  <a:srgbClr val="5F5F5F"/>
                </a:solidFill>
                <a:latin typeface="Arial"/>
                <a:ea typeface="Arial"/>
                <a:cs typeface="Arial"/>
                <a:sym typeface="Arial"/>
              </a:rPr>
              <a:t>CONTENTS</a:t>
            </a:r>
          </a:p>
        </p:txBody>
      </p:sp>
      <p:grpSp>
        <p:nvGrpSpPr>
          <p:cNvPr id="296" name="Shape 296"/>
          <p:cNvGrpSpPr/>
          <p:nvPr/>
        </p:nvGrpSpPr>
        <p:grpSpPr>
          <a:xfrm>
            <a:off x="1857375" y="4746625"/>
            <a:ext cx="5475287" cy="669925"/>
            <a:chOff x="0" y="0"/>
            <a:chExt cx="2147483647" cy="2147483647"/>
          </a:xfrm>
        </p:grpSpPr>
        <p:sp>
          <p:nvSpPr>
            <p:cNvPr id="297" name="Shape 297"/>
            <p:cNvSpPr/>
            <p:nvPr/>
          </p:nvSpPr>
          <p:spPr>
            <a:xfrm>
              <a:off x="0" y="0"/>
              <a:ext cx="92150653" cy="2147483647"/>
            </a:xfrm>
            <a:prstGeom prst="rect">
              <a:avLst/>
            </a:prstGeom>
            <a:solidFill>
              <a:srgbClr val="245EC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Shape 298"/>
            <p:cNvSpPr txBox="1"/>
            <p:nvPr/>
          </p:nvSpPr>
          <p:spPr>
            <a:xfrm>
              <a:off x="0" y="5090426"/>
              <a:ext cx="2147483647" cy="1648778922"/>
            </a:xfrm>
            <a:prstGeom prst="rect">
              <a:avLst/>
            </a:prstGeom>
            <a:solidFill>
              <a:schemeClr val="accent2"/>
            </a:solidFill>
            <a:ln>
              <a:noFill/>
            </a:ln>
          </p:spPr>
          <p:txBody>
            <a:bodyPr lIns="720000" tIns="0" rIns="108000" bIns="0" anchor="ctr"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200" b="0" i="0" u="none">
                  <a:solidFill>
                    <a:srgbClr val="FFFFFF"/>
                  </a:solidFill>
                  <a:latin typeface="Arial"/>
                  <a:ea typeface="Arial"/>
                  <a:cs typeface="Arial"/>
                  <a:sym typeface="Arial"/>
                </a:rPr>
                <a:t>Job analysis based on gender</a:t>
              </a:r>
            </a:p>
          </p:txBody>
        </p:sp>
        <p:sp>
          <p:nvSpPr>
            <p:cNvPr id="299" name="Shape 299"/>
            <p:cNvSpPr txBox="1"/>
            <p:nvPr/>
          </p:nvSpPr>
          <p:spPr>
            <a:xfrm>
              <a:off x="27751878" y="59001505"/>
              <a:ext cx="176829640" cy="1479894058"/>
            </a:xfrm>
            <a:prstGeom prst="rect">
              <a:avLst/>
            </a:prstGeom>
            <a:noFill/>
            <a:ln>
              <a:noFill/>
            </a:ln>
          </p:spPr>
          <p:txBody>
            <a:bodyPr lIns="0" tIns="45700" rIns="0" bIns="45700" anchor="ctr" anchorCtr="0">
              <a:noAutofit/>
            </a:bodyPr>
            <a:lstStyle/>
            <a:p>
              <a:pPr marL="0" marR="0" lvl="0" indent="0" algn="r" rtl="0">
                <a:lnSpc>
                  <a:spcPct val="100000"/>
                </a:lnSpc>
                <a:spcBef>
                  <a:spcPts val="0"/>
                </a:spcBef>
                <a:spcAft>
                  <a:spcPts val="0"/>
                </a:spcAft>
                <a:buClr>
                  <a:srgbClr val="FFFFFF"/>
                </a:buClr>
                <a:buSzPct val="25000"/>
                <a:buFont typeface="Arial"/>
                <a:buNone/>
              </a:pPr>
              <a:r>
                <a:rPr lang="en-US" sz="2400" b="0" i="0" u="none">
                  <a:solidFill>
                    <a:srgbClr val="FFFFFF"/>
                  </a:solidFill>
                  <a:latin typeface="Arial"/>
                  <a:ea typeface="Arial"/>
                  <a:cs typeface="Arial"/>
                  <a:sym typeface="Arial"/>
                </a:rPr>
                <a:t>04</a:t>
              </a:r>
            </a:p>
          </p:txBody>
        </p:sp>
      </p:grpSp>
      <p:pic>
        <p:nvPicPr>
          <p:cNvPr id="300" name="Shape 300"/>
          <p:cNvPicPr preferRelativeResize="0"/>
          <p:nvPr/>
        </p:nvPicPr>
        <p:blipFill rotWithShape="1">
          <a:blip r:embed="rId4">
            <a:alphaModFix/>
          </a:blip>
          <a:srcRect/>
          <a:stretch/>
        </p:blipFill>
        <p:spPr>
          <a:xfrm>
            <a:off x="5041900" y="5500687"/>
            <a:ext cx="4102100" cy="977899"/>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Shape 305"/>
          <p:cNvPicPr preferRelativeResize="0"/>
          <p:nvPr/>
        </p:nvPicPr>
        <p:blipFill>
          <a:blip r:embed="rId3">
            <a:alphaModFix/>
          </a:blip>
          <a:stretch>
            <a:fillRect/>
          </a:stretch>
        </p:blipFill>
        <p:spPr>
          <a:xfrm>
            <a:off x="8" y="0"/>
            <a:ext cx="9144000" cy="3791675"/>
          </a:xfrm>
          <a:prstGeom prst="rect">
            <a:avLst/>
          </a:prstGeom>
          <a:noFill/>
          <a:ln>
            <a:noFill/>
          </a:ln>
        </p:spPr>
      </p:pic>
      <p:sp>
        <p:nvSpPr>
          <p:cNvPr id="306" name="Shape 306"/>
          <p:cNvSpPr txBox="1">
            <a:spLocks noGrp="1"/>
          </p:cNvSpPr>
          <p:nvPr>
            <p:ph type="title"/>
          </p:nvPr>
        </p:nvSpPr>
        <p:spPr>
          <a:xfrm>
            <a:off x="527050" y="255587"/>
            <a:ext cx="8089900" cy="584200"/>
          </a:xfrm>
          <a:prstGeom prst="rect">
            <a:avLst/>
          </a:prstGeom>
          <a:noFill/>
          <a:ln>
            <a:noFill/>
          </a:ln>
        </p:spPr>
        <p:txBody>
          <a:bodyPr lIns="91425" tIns="45700" rIns="91425" bIns="45700" anchor="b" anchorCtr="0">
            <a:noAutofit/>
          </a:bodyPr>
          <a:lstStyle/>
          <a:p>
            <a:pPr marL="685800" marR="0" lvl="0" indent="-685800" algn="l" rtl="0">
              <a:lnSpc>
                <a:spcPct val="90000"/>
              </a:lnSpc>
              <a:spcBef>
                <a:spcPts val="0"/>
              </a:spcBef>
              <a:spcAft>
                <a:spcPts val="0"/>
              </a:spcAft>
              <a:buClr>
                <a:schemeClr val="accent1"/>
              </a:buClr>
              <a:buSzPct val="25000"/>
              <a:buFont typeface="Arial"/>
              <a:buNone/>
            </a:pPr>
            <a:r>
              <a:rPr lang="en-US" sz="3200" b="0" i="0" u="none" strike="noStrike" cap="none">
                <a:solidFill>
                  <a:schemeClr val="accent1"/>
                </a:solidFill>
                <a:latin typeface="Arial"/>
                <a:ea typeface="Arial"/>
                <a:cs typeface="Arial"/>
                <a:sym typeface="Arial"/>
              </a:rPr>
              <a:t>Introduction of dataset</a:t>
            </a:r>
          </a:p>
        </p:txBody>
      </p:sp>
      <p:sp>
        <p:nvSpPr>
          <p:cNvPr id="307" name="Shape 307"/>
          <p:cNvSpPr txBox="1">
            <a:spLocks noGrp="1"/>
          </p:cNvSpPr>
          <p:nvPr>
            <p:ph type="body" idx="4294967295"/>
          </p:nvPr>
        </p:nvSpPr>
        <p:spPr>
          <a:xfrm>
            <a:off x="390525" y="1177925"/>
            <a:ext cx="8442325" cy="2700336"/>
          </a:xfrm>
          <a:prstGeom prst="rect">
            <a:avLst/>
          </a:prstGeom>
          <a:noFill/>
          <a:ln>
            <a:noFill/>
          </a:ln>
        </p:spPr>
        <p:txBody>
          <a:bodyPr lIns="90150" tIns="46975" rIns="90150" bIns="46975" anchor="t" anchorCtr="0">
            <a:noAutofit/>
          </a:bodyPr>
          <a:lstStyle/>
          <a:p>
            <a:pPr marL="268287" marR="0" lvl="0" indent="-268287" algn="l" rtl="0">
              <a:lnSpc>
                <a:spcPct val="90000"/>
              </a:lnSpc>
              <a:spcBef>
                <a:spcPts val="0"/>
              </a:spcBef>
              <a:spcAft>
                <a:spcPts val="0"/>
              </a:spcAft>
              <a:buClr>
                <a:schemeClr val="accent1"/>
              </a:buClr>
              <a:buSzPct val="59999"/>
              <a:buFont typeface="Noto Sans Symbols"/>
              <a:buChar char="❖"/>
            </a:pPr>
            <a:r>
              <a:rPr lang="en-US" sz="2400" b="0" i="0" u="none" strike="noStrike" cap="none">
                <a:solidFill>
                  <a:schemeClr val="dk2"/>
                </a:solidFill>
                <a:latin typeface="Arial"/>
                <a:ea typeface="Arial"/>
                <a:cs typeface="Arial"/>
                <a:sym typeface="Arial"/>
              </a:rPr>
              <a:t>A record of salaries of people working in San Francisco, including  base pay, overtime pay, benefits and other pay.</a:t>
            </a:r>
          </a:p>
          <a:p>
            <a:pPr marL="268287" marR="0" lvl="0" indent="-268287" algn="l" rtl="0">
              <a:lnSpc>
                <a:spcPct val="90000"/>
              </a:lnSpc>
              <a:spcBef>
                <a:spcPts val="1300"/>
              </a:spcBef>
              <a:spcAft>
                <a:spcPts val="0"/>
              </a:spcAft>
              <a:buClr>
                <a:schemeClr val="accent1"/>
              </a:buClr>
              <a:buSzPct val="59999"/>
              <a:buFont typeface="Noto Sans Symbols"/>
              <a:buChar char="❖"/>
            </a:pPr>
            <a:r>
              <a:rPr lang="en-US" sz="2400" b="0" i="0" u="none" strike="noStrike" cap="none">
                <a:solidFill>
                  <a:schemeClr val="dk2"/>
                </a:solidFill>
                <a:latin typeface="Arial"/>
                <a:ea typeface="Arial"/>
                <a:cs typeface="Arial"/>
                <a:sym typeface="Arial"/>
              </a:rPr>
              <a:t>Some of them get pay of 0, even negative pay.</a:t>
            </a:r>
            <a:r>
              <a:rPr lang="en-US" sz="2400" b="0" i="0" u="none" strike="noStrike" cap="none">
                <a:solidFill>
                  <a:schemeClr val="dk1"/>
                </a:solidFill>
                <a:latin typeface="Arial"/>
                <a:ea typeface="Arial"/>
                <a:cs typeface="Arial"/>
                <a:sym typeface="Arial"/>
              </a:rPr>
              <a:t> Perhaps people who get pay of 0 are retired, on disability, or something else.</a:t>
            </a:r>
          </a:p>
          <a:p>
            <a:pPr marL="268287" marR="0" lvl="0" indent="-268287" algn="l" rtl="0">
              <a:lnSpc>
                <a:spcPct val="90000"/>
              </a:lnSpc>
              <a:spcBef>
                <a:spcPts val="1300"/>
              </a:spcBef>
              <a:spcAft>
                <a:spcPts val="0"/>
              </a:spcAft>
              <a:buClr>
                <a:schemeClr val="accent1"/>
              </a:buClr>
              <a:buSzPct val="59999"/>
              <a:buFont typeface="Noto Sans Symbols"/>
              <a:buChar char="❖"/>
            </a:pPr>
            <a:r>
              <a:rPr lang="en-US" sz="2400" b="0" i="0" u="none" strike="noStrike" cap="none">
                <a:solidFill>
                  <a:schemeClr val="dk1"/>
                </a:solidFill>
                <a:latin typeface="Arial"/>
                <a:ea typeface="Arial"/>
                <a:cs typeface="Arial"/>
                <a:sym typeface="Arial"/>
              </a:rPr>
              <a:t>We can tell job level and job field from job title.</a:t>
            </a:r>
          </a:p>
          <a:p>
            <a:pPr marL="268288" marR="0" lvl="0" indent="-268288" algn="l" rtl="0">
              <a:lnSpc>
                <a:spcPct val="90000"/>
              </a:lnSpc>
              <a:spcBef>
                <a:spcPts val="1350"/>
              </a:spcBef>
              <a:spcAft>
                <a:spcPts val="0"/>
              </a:spcAft>
              <a:buClr>
                <a:schemeClr val="accent1"/>
              </a:buClr>
              <a:buSzPct val="59999"/>
              <a:buFont typeface="Noto Sans Symbols"/>
              <a:buNone/>
            </a:pPr>
            <a:endParaRPr sz="2400" b="0" i="0" u="none">
              <a:solidFill>
                <a:schemeClr val="dk1"/>
              </a:solidFill>
              <a:latin typeface="Arial"/>
              <a:ea typeface="Arial"/>
              <a:cs typeface="Arial"/>
              <a:sym typeface="Arial"/>
            </a:endParaRPr>
          </a:p>
        </p:txBody>
      </p:sp>
      <p:pic>
        <p:nvPicPr>
          <p:cNvPr id="308" name="Shape 308"/>
          <p:cNvPicPr preferRelativeResize="0"/>
          <p:nvPr/>
        </p:nvPicPr>
        <p:blipFill rotWithShape="1">
          <a:blip r:embed="rId4">
            <a:alphaModFix/>
          </a:blip>
          <a:srcRect/>
          <a:stretch/>
        </p:blipFill>
        <p:spPr>
          <a:xfrm>
            <a:off x="5041900" y="5500687"/>
            <a:ext cx="4102100" cy="977899"/>
          </a:xfrm>
          <a:prstGeom prst="rect">
            <a:avLst/>
          </a:prstGeom>
          <a:noFill/>
          <a:ln>
            <a:noFill/>
          </a:ln>
        </p:spPr>
      </p:pic>
      <p:pic>
        <p:nvPicPr>
          <p:cNvPr id="309" name="Shape 309"/>
          <p:cNvPicPr preferRelativeResize="0"/>
          <p:nvPr/>
        </p:nvPicPr>
        <p:blipFill rotWithShape="1">
          <a:blip r:embed="rId5">
            <a:alphaModFix/>
          </a:blip>
          <a:srcRect/>
          <a:stretch/>
        </p:blipFill>
        <p:spPr>
          <a:xfrm>
            <a:off x="390525" y="3617830"/>
            <a:ext cx="5469184" cy="2569462"/>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Shape 314"/>
          <p:cNvPicPr preferRelativeResize="0"/>
          <p:nvPr/>
        </p:nvPicPr>
        <p:blipFill>
          <a:blip r:embed="rId3">
            <a:alphaModFix/>
          </a:blip>
          <a:stretch>
            <a:fillRect/>
          </a:stretch>
        </p:blipFill>
        <p:spPr>
          <a:xfrm>
            <a:off x="8" y="0"/>
            <a:ext cx="9144000" cy="3791675"/>
          </a:xfrm>
          <a:prstGeom prst="rect">
            <a:avLst/>
          </a:prstGeom>
          <a:noFill/>
          <a:ln>
            <a:noFill/>
          </a:ln>
        </p:spPr>
      </p:pic>
      <p:pic>
        <p:nvPicPr>
          <p:cNvPr id="315" name="Shape 315"/>
          <p:cNvPicPr preferRelativeResize="0"/>
          <p:nvPr/>
        </p:nvPicPr>
        <p:blipFill rotWithShape="1">
          <a:blip r:embed="rId4">
            <a:alphaModFix/>
          </a:blip>
          <a:srcRect/>
          <a:stretch/>
        </p:blipFill>
        <p:spPr>
          <a:xfrm>
            <a:off x="5041899" y="5500687"/>
            <a:ext cx="4102100" cy="977899"/>
          </a:xfrm>
          <a:prstGeom prst="rect">
            <a:avLst/>
          </a:prstGeom>
          <a:noFill/>
          <a:ln>
            <a:noFill/>
          </a:ln>
        </p:spPr>
      </p:pic>
      <p:sp>
        <p:nvSpPr>
          <p:cNvPr id="316" name="Shape 316"/>
          <p:cNvSpPr txBox="1">
            <a:spLocks noGrp="1"/>
          </p:cNvSpPr>
          <p:nvPr>
            <p:ph type="title"/>
          </p:nvPr>
        </p:nvSpPr>
        <p:spPr>
          <a:xfrm>
            <a:off x="1366150" y="59650"/>
            <a:ext cx="6979200" cy="661200"/>
          </a:xfrm>
          <a:prstGeom prst="rect">
            <a:avLst/>
          </a:prstGeom>
          <a:noFill/>
          <a:ln>
            <a:noFill/>
          </a:ln>
        </p:spPr>
        <p:txBody>
          <a:bodyPr lIns="91425" tIns="45700" rIns="91425" bIns="45700" anchor="b" anchorCtr="0">
            <a:noAutofit/>
          </a:bodyPr>
          <a:lstStyle/>
          <a:p>
            <a:pPr marL="685800" marR="0" lvl="0" indent="-685800" algn="l" rtl="0">
              <a:lnSpc>
                <a:spcPct val="90000"/>
              </a:lnSpc>
              <a:spcBef>
                <a:spcPts val="0"/>
              </a:spcBef>
              <a:spcAft>
                <a:spcPts val="0"/>
              </a:spcAft>
              <a:buClr>
                <a:schemeClr val="accent1"/>
              </a:buClr>
              <a:buSzPct val="25000"/>
              <a:buFont typeface="Arial"/>
              <a:buNone/>
            </a:pPr>
            <a:r>
              <a:rPr lang="en-US" sz="3200" b="0" i="0" u="none" strike="noStrike" cap="none">
                <a:solidFill>
                  <a:schemeClr val="accent1"/>
                </a:solidFill>
                <a:latin typeface="Arial"/>
                <a:ea typeface="Arial"/>
                <a:cs typeface="Arial"/>
                <a:sym typeface="Arial"/>
              </a:rPr>
              <a:t>Salary trend from 201</a:t>
            </a:r>
            <a:r>
              <a:rPr lang="en-US" sz="3200">
                <a:solidFill>
                  <a:schemeClr val="accent1"/>
                </a:solidFill>
              </a:rPr>
              <a:t>1</a:t>
            </a:r>
            <a:r>
              <a:rPr lang="en-US" sz="3200" b="0" i="0" u="none" strike="noStrike" cap="none">
                <a:solidFill>
                  <a:schemeClr val="accent1"/>
                </a:solidFill>
                <a:latin typeface="Arial"/>
                <a:ea typeface="Arial"/>
                <a:cs typeface="Arial"/>
                <a:sym typeface="Arial"/>
              </a:rPr>
              <a:t> - 2014</a:t>
            </a:r>
          </a:p>
        </p:txBody>
      </p:sp>
      <p:sp>
        <p:nvSpPr>
          <p:cNvPr id="317" name="Shape 317"/>
          <p:cNvSpPr txBox="1"/>
          <p:nvPr/>
        </p:nvSpPr>
        <p:spPr>
          <a:xfrm>
            <a:off x="0" y="563425"/>
            <a:ext cx="3000000" cy="5434200"/>
          </a:xfrm>
          <a:prstGeom prst="rect">
            <a:avLst/>
          </a:prstGeom>
          <a:noFill/>
          <a:ln>
            <a:noFill/>
          </a:ln>
        </p:spPr>
        <p:txBody>
          <a:bodyPr lIns="91425" tIns="91425" rIns="91425" bIns="91425" anchor="ctr" anchorCtr="0">
            <a:noAutofit/>
          </a:bodyPr>
          <a:lstStyle/>
          <a:p>
            <a:pPr lvl="0" algn="just" rtl="0">
              <a:lnSpc>
                <a:spcPct val="90000"/>
              </a:lnSpc>
              <a:spcBef>
                <a:spcPts val="1000"/>
              </a:spcBef>
              <a:buNone/>
            </a:pPr>
            <a:endParaRPr sz="2400"/>
          </a:p>
          <a:p>
            <a:pPr lvl="0" algn="just" rtl="0">
              <a:lnSpc>
                <a:spcPct val="90000"/>
              </a:lnSpc>
              <a:spcBef>
                <a:spcPts val="1000"/>
              </a:spcBef>
              <a:buNone/>
            </a:pPr>
            <a:r>
              <a:rPr lang="en-US" sz="2400"/>
              <a:t>•</a:t>
            </a:r>
            <a:r>
              <a:rPr lang="en-US" sz="2400">
                <a:latin typeface="Calibri"/>
                <a:ea typeface="Calibri"/>
                <a:cs typeface="Calibri"/>
                <a:sym typeface="Calibri"/>
              </a:rPr>
              <a:t>The graph shows a  comparison between the total pay of San Francisco and Los Angeles grouped by year.</a:t>
            </a:r>
          </a:p>
          <a:p>
            <a:pPr lvl="0" algn="just" rtl="0">
              <a:lnSpc>
                <a:spcPct val="90000"/>
              </a:lnSpc>
              <a:spcBef>
                <a:spcPts val="1000"/>
              </a:spcBef>
              <a:buNone/>
            </a:pPr>
            <a:r>
              <a:rPr lang="en-US" sz="2400"/>
              <a:t>•</a:t>
            </a:r>
            <a:r>
              <a:rPr lang="en-US" sz="2400">
                <a:latin typeface="Calibri"/>
                <a:ea typeface="Calibri"/>
                <a:cs typeface="Calibri"/>
                <a:sym typeface="Calibri"/>
              </a:rPr>
              <a:t>In total the salaries are similar to each other. However, there are some salaries in Los Angeles larger than that of San Francisco with some exception in the year 2011.</a:t>
            </a:r>
          </a:p>
        </p:txBody>
      </p:sp>
      <p:pic>
        <p:nvPicPr>
          <p:cNvPr id="318" name="Shape 318"/>
          <p:cNvPicPr preferRelativeResize="0"/>
          <p:nvPr/>
        </p:nvPicPr>
        <p:blipFill>
          <a:blip r:embed="rId5">
            <a:alphaModFix/>
          </a:blip>
          <a:stretch>
            <a:fillRect/>
          </a:stretch>
        </p:blipFill>
        <p:spPr>
          <a:xfrm>
            <a:off x="3232100" y="1613225"/>
            <a:ext cx="5911899" cy="3271800"/>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8" name="Shape 334"/>
          <p:cNvPicPr preferRelativeResize="0"/>
          <p:nvPr/>
        </p:nvPicPr>
        <p:blipFill rotWithShape="1">
          <a:blip r:embed="rId3">
            <a:alphaModFix/>
          </a:blip>
          <a:srcRect/>
          <a:stretch/>
        </p:blipFill>
        <p:spPr>
          <a:xfrm>
            <a:off x="4800700" y="5499761"/>
            <a:ext cx="4102100" cy="977899"/>
          </a:xfrm>
          <a:prstGeom prst="rect">
            <a:avLst/>
          </a:prstGeom>
          <a:noFill/>
          <a:ln>
            <a:noFill/>
          </a:ln>
        </p:spPr>
      </p:pic>
      <p:sp>
        <p:nvSpPr>
          <p:cNvPr id="328" name="Shape 328"/>
          <p:cNvSpPr txBox="1"/>
          <p:nvPr/>
        </p:nvSpPr>
        <p:spPr>
          <a:xfrm>
            <a:off x="381000" y="4792125"/>
            <a:ext cx="8521800" cy="13842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sz="1800" dirty="0">
                <a:latin typeface="Calibri"/>
                <a:ea typeface="Calibri"/>
                <a:cs typeface="Calibri"/>
                <a:sym typeface="Calibri"/>
              </a:rPr>
              <a:t>The graph is the virtualization of average total salary for SF and LA.</a:t>
            </a:r>
          </a:p>
          <a:p>
            <a:pPr lvl="0" rtl="0">
              <a:lnSpc>
                <a:spcPct val="115000"/>
              </a:lnSpc>
              <a:spcBef>
                <a:spcPts val="0"/>
              </a:spcBef>
              <a:buNone/>
            </a:pPr>
            <a:r>
              <a:rPr lang="en-US" sz="1800" dirty="0">
                <a:latin typeface="Calibri"/>
                <a:ea typeface="Calibri"/>
                <a:cs typeface="Calibri"/>
                <a:sym typeface="Calibri"/>
              </a:rPr>
              <a:t>The average salaries for all years was larger for Los Angeles than San Francisco except for the year 2013.</a:t>
            </a:r>
          </a:p>
        </p:txBody>
      </p:sp>
      <p:sp>
        <p:nvSpPr>
          <p:cNvPr id="323" name="Shape 323"/>
          <p:cNvSpPr txBox="1">
            <a:spLocks noGrp="1"/>
          </p:cNvSpPr>
          <p:nvPr>
            <p:ph type="title"/>
          </p:nvPr>
        </p:nvSpPr>
        <p:spPr>
          <a:xfrm>
            <a:off x="485775" y="255587"/>
            <a:ext cx="8089800" cy="584100"/>
          </a:xfrm>
          <a:prstGeom prst="rect">
            <a:avLst/>
          </a:prstGeom>
        </p:spPr>
        <p:txBody>
          <a:bodyPr lIns="91425" tIns="91425" rIns="91425" bIns="91425" anchor="b" anchorCtr="0">
            <a:noAutofit/>
          </a:bodyPr>
          <a:lstStyle/>
          <a:p>
            <a:pPr marL="0" lvl="0" rtl="0">
              <a:lnSpc>
                <a:spcPct val="115000"/>
              </a:lnSpc>
              <a:spcBef>
                <a:spcPts val="0"/>
              </a:spcBef>
              <a:buNone/>
            </a:pPr>
            <a:endParaRPr b="1">
              <a:solidFill>
                <a:srgbClr val="000000"/>
              </a:solidFill>
              <a:latin typeface="Calibri"/>
              <a:ea typeface="Calibri"/>
              <a:cs typeface="Calibri"/>
              <a:sym typeface="Calibri"/>
            </a:endParaRPr>
          </a:p>
          <a:p>
            <a:pPr marL="0" lvl="0" rtl="0">
              <a:lnSpc>
                <a:spcPct val="115000"/>
              </a:lnSpc>
              <a:spcBef>
                <a:spcPts val="0"/>
              </a:spcBef>
              <a:buNone/>
            </a:pPr>
            <a:endParaRPr b="1">
              <a:solidFill>
                <a:srgbClr val="000000"/>
              </a:solidFill>
              <a:latin typeface="Calibri"/>
              <a:ea typeface="Calibri"/>
              <a:cs typeface="Calibri"/>
              <a:sym typeface="Calibri"/>
            </a:endParaRPr>
          </a:p>
          <a:p>
            <a:pPr marL="0" lvl="0" rtl="0">
              <a:lnSpc>
                <a:spcPct val="115000"/>
              </a:lnSpc>
              <a:spcBef>
                <a:spcPts val="0"/>
              </a:spcBef>
              <a:buNone/>
            </a:pPr>
            <a:endParaRPr b="1">
              <a:solidFill>
                <a:srgbClr val="000000"/>
              </a:solidFill>
              <a:latin typeface="Calibri"/>
              <a:ea typeface="Calibri"/>
              <a:cs typeface="Calibri"/>
              <a:sym typeface="Calibri"/>
            </a:endParaRPr>
          </a:p>
          <a:p>
            <a:pPr lvl="0">
              <a:spcBef>
                <a:spcPts val="0"/>
              </a:spcBef>
              <a:buNone/>
            </a:pPr>
            <a:endParaRPr/>
          </a:p>
        </p:txBody>
      </p:sp>
      <p:sp>
        <p:nvSpPr>
          <p:cNvPr id="324" name="Shape 324"/>
          <p:cNvSpPr txBox="1"/>
          <p:nvPr/>
        </p:nvSpPr>
        <p:spPr>
          <a:xfrm>
            <a:off x="0" y="0"/>
            <a:ext cx="8575500" cy="12630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US" sz="2800" b="1">
                <a:latin typeface="Calibri"/>
                <a:ea typeface="Calibri"/>
                <a:cs typeface="Calibri"/>
                <a:sym typeface="Calibri"/>
              </a:rPr>
              <a:t>Total Pay Average</a:t>
            </a:r>
          </a:p>
        </p:txBody>
      </p:sp>
      <p:pic>
        <p:nvPicPr>
          <p:cNvPr id="325" name="Shape 325"/>
          <p:cNvPicPr preferRelativeResize="0"/>
          <p:nvPr/>
        </p:nvPicPr>
        <p:blipFill>
          <a:blip r:embed="rId4">
            <a:alphaModFix/>
          </a:blip>
          <a:stretch>
            <a:fillRect/>
          </a:stretch>
        </p:blipFill>
        <p:spPr>
          <a:xfrm>
            <a:off x="76200" y="1295400"/>
            <a:ext cx="8956500" cy="2892206"/>
          </a:xfrm>
          <a:prstGeom prst="rect">
            <a:avLst/>
          </a:prstGeom>
          <a:noFill/>
          <a:ln>
            <a:noFill/>
          </a:ln>
        </p:spPr>
      </p:pic>
      <p:sp>
        <p:nvSpPr>
          <p:cNvPr id="326" name="Shape 326"/>
          <p:cNvSpPr txBox="1"/>
          <p:nvPr/>
        </p:nvSpPr>
        <p:spPr>
          <a:xfrm>
            <a:off x="823900" y="4210350"/>
            <a:ext cx="3000000" cy="7323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en-US" sz="2000" b="1">
                <a:latin typeface="Calibri"/>
                <a:ea typeface="Calibri"/>
                <a:cs typeface="Calibri"/>
                <a:sym typeface="Calibri"/>
              </a:rPr>
              <a:t>San Francisco</a:t>
            </a:r>
          </a:p>
        </p:txBody>
      </p:sp>
      <p:sp>
        <p:nvSpPr>
          <p:cNvPr id="327" name="Shape 327"/>
          <p:cNvSpPr txBox="1"/>
          <p:nvPr/>
        </p:nvSpPr>
        <p:spPr>
          <a:xfrm>
            <a:off x="5956500" y="4210350"/>
            <a:ext cx="3000000" cy="7323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sz="2000" b="1">
                <a:latin typeface="Calibri"/>
                <a:ea typeface="Calibri"/>
                <a:cs typeface="Calibri"/>
                <a:sym typeface="Calibri"/>
              </a:rPr>
              <a:t>Los Angeles</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8" y="0"/>
            <a:ext cx="9144000" cy="3791675"/>
          </a:xfrm>
          <a:prstGeom prst="rect">
            <a:avLst/>
          </a:prstGeom>
          <a:noFill/>
          <a:ln>
            <a:noFill/>
          </a:ln>
        </p:spPr>
      </p:pic>
      <p:cxnSp>
        <p:nvCxnSpPr>
          <p:cNvPr id="335" name="Shape 335"/>
          <p:cNvCxnSpPr/>
          <p:nvPr/>
        </p:nvCxnSpPr>
        <p:spPr>
          <a:xfrm>
            <a:off x="314325" y="4654550"/>
            <a:ext cx="8672512" cy="0"/>
          </a:xfrm>
          <a:prstGeom prst="straightConnector1">
            <a:avLst/>
          </a:prstGeom>
          <a:noFill/>
          <a:ln w="31750" cap="flat" cmpd="sng">
            <a:solidFill>
              <a:srgbClr val="DADBDC"/>
            </a:solidFill>
            <a:prstDash val="solid"/>
            <a:miter/>
            <a:headEnd type="oval" w="med" len="med"/>
            <a:tailEnd type="stealth" w="med" len="med"/>
          </a:ln>
        </p:spPr>
      </p:cxnSp>
      <p:grpSp>
        <p:nvGrpSpPr>
          <p:cNvPr id="336" name="Shape 336"/>
          <p:cNvGrpSpPr/>
          <p:nvPr/>
        </p:nvGrpSpPr>
        <p:grpSpPr>
          <a:xfrm>
            <a:off x="1925637" y="3729036"/>
            <a:ext cx="835025" cy="1308100"/>
            <a:chOff x="-1686853600" y="1620966040"/>
            <a:chExt cx="1326246734" cy="2076146913"/>
          </a:xfrm>
        </p:grpSpPr>
        <p:cxnSp>
          <p:nvCxnSpPr>
            <p:cNvPr id="337" name="Shape 337"/>
            <p:cNvCxnSpPr/>
            <p:nvPr/>
          </p:nvCxnSpPr>
          <p:spPr>
            <a:xfrm rot="10800000" flipH="1">
              <a:off x="-1022097600" y="1620966040"/>
              <a:ext cx="1587" cy="1336070159"/>
            </a:xfrm>
            <a:prstGeom prst="straightConnector1">
              <a:avLst/>
            </a:prstGeom>
            <a:noFill/>
            <a:ln w="9525" cap="flat" cmpd="sng">
              <a:solidFill>
                <a:srgbClr val="8ED2F1"/>
              </a:solidFill>
              <a:prstDash val="solid"/>
              <a:miter/>
              <a:headEnd type="none" w="med" len="med"/>
              <a:tailEnd type="none" w="med" len="med"/>
            </a:ln>
          </p:spPr>
        </p:cxnSp>
        <p:sp>
          <p:nvSpPr>
            <p:cNvPr id="338" name="Shape 338"/>
            <p:cNvSpPr/>
            <p:nvPr/>
          </p:nvSpPr>
          <p:spPr>
            <a:xfrm>
              <a:off x="-1686853600" y="0"/>
              <a:ext cx="1326246734" cy="849104553"/>
            </a:xfrm>
            <a:custGeom>
              <a:avLst/>
              <a:gdLst/>
              <a:ahLst/>
              <a:cxnLst/>
              <a:rect l="0" t="0" r="0" b="0"/>
              <a:pathLst>
                <a:path w="120000" h="120000" extrusionOk="0">
                  <a:moveTo>
                    <a:pt x="4805" y="60000"/>
                  </a:moveTo>
                  <a:lnTo>
                    <a:pt x="4805" y="60000"/>
                  </a:lnTo>
                  <a:cubicBezTo>
                    <a:pt x="4805" y="35602"/>
                    <a:pt x="22475" y="14419"/>
                    <a:pt x="47454" y="8874"/>
                  </a:cubicBezTo>
                  <a:cubicBezTo>
                    <a:pt x="72433" y="3328"/>
                    <a:pt x="98137" y="14882"/>
                    <a:pt x="109492" y="36759"/>
                  </a:cubicBezTo>
                  <a:lnTo>
                    <a:pt x="112759" y="36759"/>
                  </a:lnTo>
                  <a:lnTo>
                    <a:pt x="110389" y="59999"/>
                  </a:lnTo>
                  <a:lnTo>
                    <a:pt x="93538" y="36759"/>
                  </a:lnTo>
                  <a:lnTo>
                    <a:pt x="95774" y="36759"/>
                  </a:lnTo>
                  <a:cubicBezTo>
                    <a:pt x="83743" y="24226"/>
                    <a:pt x="63384" y="19336"/>
                    <a:pt x="45046" y="24574"/>
                  </a:cubicBezTo>
                  <a:cubicBezTo>
                    <a:pt x="26709" y="29813"/>
                    <a:pt x="14415" y="44030"/>
                    <a:pt x="14415" y="60000"/>
                  </a:cubicBezTo>
                  <a:close/>
                </a:path>
              </a:pathLst>
            </a:custGeom>
            <a:solidFill>
              <a:schemeClr val="accent1"/>
            </a:solidFill>
            <a:ln>
              <a:noFill/>
            </a:ln>
          </p:spPr>
          <p:txBody>
            <a:bodyPr lIns="0" tIns="144000" rIns="0" bIns="0" anchor="ctr" anchorCtr="0">
              <a:noAutofit/>
            </a:bodyPr>
            <a:lstStyle/>
            <a:p>
              <a:pPr marL="0" marR="0" lvl="0" indent="0" algn="ctr" rtl="0">
                <a:lnSpc>
                  <a:spcPct val="100000"/>
                </a:lnSpc>
                <a:spcBef>
                  <a:spcPts val="0"/>
                </a:spcBef>
                <a:spcAft>
                  <a:spcPts val="0"/>
                </a:spcAft>
                <a:buClr>
                  <a:srgbClr val="282828"/>
                </a:buClr>
                <a:buSzPct val="25000"/>
                <a:buFont typeface="Arial"/>
                <a:buNone/>
              </a:pPr>
              <a:r>
                <a:rPr lang="en-US" sz="2000" b="0" i="0" u="none">
                  <a:solidFill>
                    <a:srgbClr val="282828"/>
                  </a:solidFill>
                  <a:latin typeface="Arial"/>
                  <a:ea typeface="Arial"/>
                  <a:cs typeface="Arial"/>
                  <a:sym typeface="Arial"/>
                </a:rPr>
                <a:t>SF</a:t>
              </a:r>
            </a:p>
          </p:txBody>
        </p:sp>
      </p:grpSp>
      <p:grpSp>
        <p:nvGrpSpPr>
          <p:cNvPr id="339" name="Shape 339"/>
          <p:cNvGrpSpPr/>
          <p:nvPr/>
        </p:nvGrpSpPr>
        <p:grpSpPr>
          <a:xfrm>
            <a:off x="5730874" y="3729036"/>
            <a:ext cx="835025" cy="1308100"/>
            <a:chOff x="967300300" y="1620966040"/>
            <a:chExt cx="1326246734" cy="2076146913"/>
          </a:xfrm>
        </p:grpSpPr>
        <p:cxnSp>
          <p:nvCxnSpPr>
            <p:cNvPr id="340" name="Shape 340"/>
            <p:cNvCxnSpPr/>
            <p:nvPr/>
          </p:nvCxnSpPr>
          <p:spPr>
            <a:xfrm rot="10800000" flipH="1">
              <a:off x="1632064300" y="1620966040"/>
              <a:ext cx="1587" cy="1336070159"/>
            </a:xfrm>
            <a:prstGeom prst="straightConnector1">
              <a:avLst/>
            </a:prstGeom>
            <a:noFill/>
            <a:ln w="9525" cap="flat" cmpd="sng">
              <a:solidFill>
                <a:srgbClr val="9FBAEE"/>
              </a:solidFill>
              <a:prstDash val="solid"/>
              <a:miter/>
              <a:headEnd type="none" w="med" len="med"/>
              <a:tailEnd type="none" w="med" len="med"/>
            </a:ln>
          </p:spPr>
        </p:cxnSp>
        <p:sp>
          <p:nvSpPr>
            <p:cNvPr id="341" name="Shape 341"/>
            <p:cNvSpPr/>
            <p:nvPr/>
          </p:nvSpPr>
          <p:spPr>
            <a:xfrm>
              <a:off x="967300300" y="0"/>
              <a:ext cx="1326246734" cy="849104553"/>
            </a:xfrm>
            <a:custGeom>
              <a:avLst/>
              <a:gdLst/>
              <a:ahLst/>
              <a:cxnLst/>
              <a:rect l="0" t="0" r="0" b="0"/>
              <a:pathLst>
                <a:path w="120000" h="120000" extrusionOk="0">
                  <a:moveTo>
                    <a:pt x="4805" y="60000"/>
                  </a:moveTo>
                  <a:lnTo>
                    <a:pt x="4805" y="60000"/>
                  </a:lnTo>
                  <a:cubicBezTo>
                    <a:pt x="4805" y="35602"/>
                    <a:pt x="22475" y="14419"/>
                    <a:pt x="47454" y="8874"/>
                  </a:cubicBezTo>
                  <a:cubicBezTo>
                    <a:pt x="72433" y="3328"/>
                    <a:pt x="98137" y="14882"/>
                    <a:pt x="109492" y="36759"/>
                  </a:cubicBezTo>
                  <a:lnTo>
                    <a:pt x="112759" y="36759"/>
                  </a:lnTo>
                  <a:lnTo>
                    <a:pt x="110389" y="59999"/>
                  </a:lnTo>
                  <a:lnTo>
                    <a:pt x="93538" y="36759"/>
                  </a:lnTo>
                  <a:lnTo>
                    <a:pt x="95774" y="36759"/>
                  </a:lnTo>
                  <a:cubicBezTo>
                    <a:pt x="83743" y="24226"/>
                    <a:pt x="63384" y="19336"/>
                    <a:pt x="45046" y="24574"/>
                  </a:cubicBezTo>
                  <a:cubicBezTo>
                    <a:pt x="26709" y="29813"/>
                    <a:pt x="14415" y="44030"/>
                    <a:pt x="14415" y="60000"/>
                  </a:cubicBezTo>
                  <a:close/>
                </a:path>
              </a:pathLst>
            </a:custGeom>
            <a:solidFill>
              <a:schemeClr val="accent2"/>
            </a:solidFill>
            <a:ln>
              <a:noFill/>
            </a:ln>
          </p:spPr>
          <p:txBody>
            <a:bodyPr lIns="0" tIns="144000" rIns="0" bIns="0" anchor="ctr" anchorCtr="0">
              <a:noAutofit/>
            </a:bodyPr>
            <a:lstStyle/>
            <a:p>
              <a:pPr marL="0" marR="0" lvl="0" indent="0" algn="ctr" rtl="0">
                <a:lnSpc>
                  <a:spcPct val="100000"/>
                </a:lnSpc>
                <a:spcBef>
                  <a:spcPts val="0"/>
                </a:spcBef>
                <a:spcAft>
                  <a:spcPts val="0"/>
                </a:spcAft>
                <a:buClr>
                  <a:srgbClr val="282828"/>
                </a:buClr>
                <a:buSzPct val="25000"/>
                <a:buFont typeface="Arial"/>
                <a:buNone/>
              </a:pPr>
              <a:r>
                <a:rPr lang="en-US" sz="2000" b="0" i="0" u="none">
                  <a:solidFill>
                    <a:srgbClr val="282828"/>
                  </a:solidFill>
                  <a:latin typeface="Arial"/>
                  <a:ea typeface="Arial"/>
                  <a:cs typeface="Arial"/>
                  <a:sym typeface="Arial"/>
                </a:rPr>
                <a:t>LA</a:t>
              </a:r>
            </a:p>
          </p:txBody>
        </p:sp>
      </p:grpSp>
      <p:pic>
        <p:nvPicPr>
          <p:cNvPr id="342" name="Shape 342"/>
          <p:cNvPicPr preferRelativeResize="0"/>
          <p:nvPr/>
        </p:nvPicPr>
        <p:blipFill rotWithShape="1">
          <a:blip r:embed="rId4">
            <a:alphaModFix/>
          </a:blip>
          <a:srcRect/>
          <a:stretch/>
        </p:blipFill>
        <p:spPr>
          <a:xfrm>
            <a:off x="314325" y="864475"/>
            <a:ext cx="8561978" cy="3908917"/>
          </a:xfrm>
          <a:prstGeom prst="rect">
            <a:avLst/>
          </a:prstGeom>
          <a:noFill/>
          <a:ln>
            <a:noFill/>
          </a:ln>
        </p:spPr>
      </p:pic>
      <p:sp>
        <p:nvSpPr>
          <p:cNvPr id="343" name="Shape 343"/>
          <p:cNvSpPr txBox="1">
            <a:spLocks noGrp="1"/>
          </p:cNvSpPr>
          <p:nvPr>
            <p:ph type="title"/>
          </p:nvPr>
        </p:nvSpPr>
        <p:spPr>
          <a:xfrm>
            <a:off x="527050" y="153975"/>
            <a:ext cx="8517600" cy="584100"/>
          </a:xfrm>
          <a:prstGeom prst="rect">
            <a:avLst/>
          </a:prstGeom>
          <a:noFill/>
          <a:ln>
            <a:noFill/>
          </a:ln>
        </p:spPr>
        <p:txBody>
          <a:bodyPr lIns="91425" tIns="45700" rIns="91425" bIns="45700" anchor="b" anchorCtr="0">
            <a:noAutofit/>
          </a:bodyPr>
          <a:lstStyle/>
          <a:p>
            <a:pPr marL="685800" marR="0" lvl="0" indent="-685800" algn="l" rtl="0">
              <a:lnSpc>
                <a:spcPct val="90000"/>
              </a:lnSpc>
              <a:spcBef>
                <a:spcPts val="0"/>
              </a:spcBef>
              <a:spcAft>
                <a:spcPts val="0"/>
              </a:spcAft>
              <a:buClr>
                <a:schemeClr val="accent1"/>
              </a:buClr>
              <a:buSzPct val="25000"/>
              <a:buFont typeface="Arial"/>
              <a:buNone/>
            </a:pPr>
            <a:r>
              <a:rPr lang="en-US" sz="3000">
                <a:solidFill>
                  <a:schemeClr val="accent1"/>
                </a:solidFill>
              </a:rPr>
              <a:t>SF vs</a:t>
            </a:r>
            <a:r>
              <a:rPr lang="en-US" sz="3000" b="0" i="0" u="none" strike="noStrike" cap="none">
                <a:solidFill>
                  <a:schemeClr val="accent1"/>
                </a:solidFill>
                <a:latin typeface="Arial"/>
                <a:ea typeface="Arial"/>
                <a:cs typeface="Arial"/>
                <a:sym typeface="Arial"/>
              </a:rPr>
              <a:t> LA</a:t>
            </a:r>
            <a:r>
              <a:rPr lang="en-US" sz="3000">
                <a:solidFill>
                  <a:schemeClr val="accent1"/>
                </a:solidFill>
              </a:rPr>
              <a:t>: # of Employees in Each Job Category</a:t>
            </a:r>
          </a:p>
        </p:txBody>
      </p:sp>
      <p:sp>
        <p:nvSpPr>
          <p:cNvPr id="344" name="Shape 344"/>
          <p:cNvSpPr txBox="1"/>
          <p:nvPr/>
        </p:nvSpPr>
        <p:spPr>
          <a:xfrm>
            <a:off x="314325" y="4773392"/>
            <a:ext cx="8561978" cy="1664700"/>
          </a:xfrm>
          <a:prstGeom prst="rect">
            <a:avLst/>
          </a:prstGeom>
          <a:solidFill>
            <a:srgbClr val="FFFFFF"/>
          </a:solidFill>
          <a:ln>
            <a:noFill/>
          </a:ln>
        </p:spPr>
        <p:txBody>
          <a:bodyPr lIns="91425" tIns="91425" rIns="91425" bIns="91425" anchor="t" anchorCtr="0">
            <a:noAutofit/>
          </a:bodyPr>
          <a:lstStyle/>
          <a:p>
            <a:pPr marL="457200" lvl="0" indent="-228600" rtl="0">
              <a:spcBef>
                <a:spcPts val="0"/>
              </a:spcBef>
              <a:buChar char="●"/>
            </a:pPr>
            <a:r>
              <a:rPr lang="en-US" dirty="0"/>
              <a:t>The number of employees in Police category in LA is almost 3 times that of SF. Is LA a more dangerous place to live? The actual criminal rates are similar in these two cities. </a:t>
            </a:r>
          </a:p>
          <a:p>
            <a:pPr marL="457200" lvl="0" indent="-228600" rtl="0">
              <a:spcBef>
                <a:spcPts val="0"/>
              </a:spcBef>
              <a:buChar char="●"/>
            </a:pPr>
            <a:r>
              <a:rPr lang="en-US" dirty="0"/>
              <a:t>Population of LA is about 12 times larger than SF. </a:t>
            </a:r>
          </a:p>
          <a:p>
            <a:pPr marL="457200" lvl="0" indent="-228600" rtl="0">
              <a:spcBef>
                <a:spcPts val="0"/>
              </a:spcBef>
              <a:buChar char="●"/>
            </a:pPr>
            <a:r>
              <a:rPr lang="en-US" dirty="0"/>
              <a:t>Many people work in the Transit category in SF and very few in LA although LA has a much larger population. SF has a very good public transportation system which can create many positions. </a:t>
            </a:r>
          </a:p>
          <a:p>
            <a:pPr marL="457200" lvl="0" indent="-228600" rtl="0">
              <a:spcBef>
                <a:spcPts val="0"/>
              </a:spcBef>
              <a:buChar char="●"/>
            </a:pPr>
            <a:r>
              <a:rPr lang="en-US" dirty="0"/>
              <a:t>There are many more people working in medical field in SF than LA given the fact LA has a much larger population. Is the health care service in SF better than LA?</a:t>
            </a:r>
          </a:p>
          <a:p>
            <a:pPr lvl="0">
              <a:spcBef>
                <a:spcPts val="0"/>
              </a:spcBef>
              <a:buNone/>
            </a:pPr>
            <a:endParaRPr sz="1200" dirty="0"/>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Shape 349"/>
          <p:cNvPicPr preferRelativeResize="0"/>
          <p:nvPr/>
        </p:nvPicPr>
        <p:blipFill>
          <a:blip r:embed="rId3">
            <a:alphaModFix/>
          </a:blip>
          <a:stretch>
            <a:fillRect/>
          </a:stretch>
        </p:blipFill>
        <p:spPr>
          <a:xfrm>
            <a:off x="8" y="0"/>
            <a:ext cx="9144000" cy="3791675"/>
          </a:xfrm>
          <a:prstGeom prst="rect">
            <a:avLst/>
          </a:prstGeom>
          <a:noFill/>
          <a:ln>
            <a:noFill/>
          </a:ln>
        </p:spPr>
      </p:pic>
      <p:pic>
        <p:nvPicPr>
          <p:cNvPr id="350" name="Shape 350"/>
          <p:cNvPicPr preferRelativeResize="0"/>
          <p:nvPr/>
        </p:nvPicPr>
        <p:blipFill rotWithShape="1">
          <a:blip r:embed="rId4">
            <a:alphaModFix/>
          </a:blip>
          <a:srcRect/>
          <a:stretch/>
        </p:blipFill>
        <p:spPr>
          <a:xfrm>
            <a:off x="4921425" y="5500687"/>
            <a:ext cx="4102200" cy="978000"/>
          </a:xfrm>
          <a:prstGeom prst="rect">
            <a:avLst/>
          </a:prstGeom>
          <a:noFill/>
          <a:ln>
            <a:noFill/>
          </a:ln>
        </p:spPr>
      </p:pic>
      <p:sp>
        <p:nvSpPr>
          <p:cNvPr id="351" name="Shape 351"/>
          <p:cNvSpPr txBox="1">
            <a:spLocks noGrp="1"/>
          </p:cNvSpPr>
          <p:nvPr>
            <p:ph type="title"/>
          </p:nvPr>
        </p:nvSpPr>
        <p:spPr>
          <a:xfrm>
            <a:off x="527050" y="458787"/>
            <a:ext cx="8089800" cy="584100"/>
          </a:xfrm>
          <a:prstGeom prst="rect">
            <a:avLst/>
          </a:prstGeom>
          <a:noFill/>
          <a:ln>
            <a:noFill/>
          </a:ln>
        </p:spPr>
        <p:txBody>
          <a:bodyPr lIns="91425" tIns="45700" rIns="91425" bIns="45700" anchor="b" anchorCtr="0">
            <a:noAutofit/>
          </a:bodyPr>
          <a:lstStyle/>
          <a:p>
            <a:pPr marL="685800" marR="0" lvl="0" indent="-685800" algn="l" rtl="0">
              <a:lnSpc>
                <a:spcPct val="90000"/>
              </a:lnSpc>
              <a:spcBef>
                <a:spcPts val="0"/>
              </a:spcBef>
              <a:spcAft>
                <a:spcPts val="0"/>
              </a:spcAft>
              <a:buClr>
                <a:schemeClr val="accent1"/>
              </a:buClr>
              <a:buSzPct val="25000"/>
              <a:buFont typeface="Arial"/>
              <a:buNone/>
            </a:pPr>
            <a:r>
              <a:rPr lang="en-US" sz="3200">
                <a:solidFill>
                  <a:schemeClr val="accent1"/>
                </a:solidFill>
              </a:rPr>
              <a:t>Job analysis based on gender</a:t>
            </a:r>
          </a:p>
        </p:txBody>
      </p:sp>
      <p:pic>
        <p:nvPicPr>
          <p:cNvPr id="352" name="Shape 352"/>
          <p:cNvPicPr preferRelativeResize="0"/>
          <p:nvPr/>
        </p:nvPicPr>
        <p:blipFill>
          <a:blip r:embed="rId5">
            <a:alphaModFix/>
          </a:blip>
          <a:stretch>
            <a:fillRect/>
          </a:stretch>
        </p:blipFill>
        <p:spPr>
          <a:xfrm>
            <a:off x="527048" y="1441998"/>
            <a:ext cx="5518825" cy="4273200"/>
          </a:xfrm>
          <a:prstGeom prst="rect">
            <a:avLst/>
          </a:prstGeom>
          <a:noFill/>
          <a:ln>
            <a:noFill/>
          </a:ln>
        </p:spPr>
      </p:pic>
      <p:sp>
        <p:nvSpPr>
          <p:cNvPr id="353" name="Shape 353"/>
          <p:cNvSpPr txBox="1"/>
          <p:nvPr/>
        </p:nvSpPr>
        <p:spPr>
          <a:xfrm>
            <a:off x="6293625" y="1365775"/>
            <a:ext cx="2730000" cy="4134900"/>
          </a:xfrm>
          <a:prstGeom prst="rect">
            <a:avLst/>
          </a:prstGeom>
          <a:noFill/>
          <a:ln>
            <a:noFill/>
          </a:ln>
        </p:spPr>
        <p:txBody>
          <a:bodyPr lIns="91425" tIns="91425" rIns="91425" bIns="91425" anchor="t" anchorCtr="0">
            <a:noAutofit/>
          </a:bodyPr>
          <a:lstStyle/>
          <a:p>
            <a:pPr lvl="0" rtl="0">
              <a:spcBef>
                <a:spcPts val="0"/>
              </a:spcBef>
              <a:buNone/>
            </a:pPr>
            <a:r>
              <a:rPr lang="en-US" sz="1800"/>
              <a:t>It shows the trend of total pay of each gender from 2012 - 2014. Generally speaking, people would think that men would earn more money than women and the data before 2014 says so as well. However, in 2014, pay of women is almost equal to pay of men.</a:t>
            </a:r>
          </a:p>
          <a:p>
            <a:pPr lvl="0">
              <a:spcBef>
                <a:spcPts val="0"/>
              </a:spcBef>
              <a:buNone/>
            </a:pPr>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p:nvPr/>
        </p:nvSpPr>
        <p:spPr>
          <a:xfrm>
            <a:off x="630237" y="457200"/>
            <a:ext cx="2949600" cy="1600200"/>
          </a:xfrm>
          <a:prstGeom prst="rect">
            <a:avLst/>
          </a:prstGeom>
          <a:noFill/>
          <a:ln>
            <a:noFill/>
          </a:ln>
        </p:spPr>
        <p:txBody>
          <a:bodyPr lIns="91425" tIns="91425" rIns="91425" bIns="91425" anchor="b" anchorCtr="0">
            <a:noAutofit/>
          </a:bodyPr>
          <a:lstStyle/>
          <a:p>
            <a:pPr lvl="0" rtl="0">
              <a:lnSpc>
                <a:spcPct val="90000"/>
              </a:lnSpc>
              <a:spcBef>
                <a:spcPts val="0"/>
              </a:spcBef>
              <a:buNone/>
            </a:pPr>
            <a:r>
              <a:rPr lang="en-US" sz="3200">
                <a:solidFill>
                  <a:srgbClr val="1A93C8"/>
                </a:solidFill>
              </a:rPr>
              <a:t>Gender and Pay</a:t>
            </a:r>
          </a:p>
        </p:txBody>
      </p:sp>
      <p:sp>
        <p:nvSpPr>
          <p:cNvPr id="359" name="Shape 359"/>
          <p:cNvSpPr txBox="1"/>
          <p:nvPr/>
        </p:nvSpPr>
        <p:spPr>
          <a:xfrm>
            <a:off x="630237" y="2057400"/>
            <a:ext cx="2949600" cy="3811500"/>
          </a:xfrm>
          <a:prstGeom prst="rect">
            <a:avLst/>
          </a:prstGeom>
          <a:noFill/>
          <a:ln>
            <a:noFill/>
          </a:ln>
        </p:spPr>
        <p:txBody>
          <a:bodyPr lIns="91425" tIns="91425" rIns="91425" bIns="91425" anchor="t" anchorCtr="0">
            <a:noAutofit/>
          </a:bodyPr>
          <a:lstStyle/>
          <a:p>
            <a:pPr lvl="0" rtl="0">
              <a:lnSpc>
                <a:spcPct val="90000"/>
              </a:lnSpc>
              <a:spcBef>
                <a:spcPts val="1350"/>
              </a:spcBef>
              <a:buNone/>
            </a:pPr>
            <a:r>
              <a:rPr lang="en-US" sz="1600">
                <a:solidFill>
                  <a:srgbClr val="5F5F5F"/>
                </a:solidFill>
              </a:rPr>
              <a:t>Find predicted gender based off of first name with gender package in R.</a:t>
            </a:r>
          </a:p>
          <a:p>
            <a:pPr lvl="0" rtl="0">
              <a:lnSpc>
                <a:spcPct val="90000"/>
              </a:lnSpc>
              <a:spcBef>
                <a:spcPts val="1350"/>
              </a:spcBef>
              <a:buNone/>
            </a:pPr>
            <a:r>
              <a:rPr lang="en-US" sz="1600">
                <a:solidFill>
                  <a:srgbClr val="5F5F5F"/>
                </a:solidFill>
              </a:rPr>
              <a:t>Mean male pay: $65,000</a:t>
            </a:r>
          </a:p>
          <a:p>
            <a:pPr lvl="0" rtl="0">
              <a:lnSpc>
                <a:spcPct val="90000"/>
              </a:lnSpc>
              <a:spcBef>
                <a:spcPts val="1350"/>
              </a:spcBef>
              <a:buNone/>
            </a:pPr>
            <a:r>
              <a:rPr lang="en-US" sz="1600">
                <a:solidFill>
                  <a:srgbClr val="5F5F5F"/>
                </a:solidFill>
              </a:rPr>
              <a:t>Mean female pay: $86,000</a:t>
            </a:r>
          </a:p>
          <a:p>
            <a:pPr lvl="0" rtl="0">
              <a:lnSpc>
                <a:spcPct val="90000"/>
              </a:lnSpc>
              <a:spcBef>
                <a:spcPts val="1350"/>
              </a:spcBef>
              <a:buNone/>
            </a:pPr>
            <a:r>
              <a:rPr lang="en-US" sz="1600">
                <a:solidFill>
                  <a:srgbClr val="5F5F5F"/>
                </a:solidFill>
              </a:rPr>
              <a:t>Difference: $21,000</a:t>
            </a:r>
          </a:p>
          <a:p>
            <a:pPr lvl="0" rtl="0">
              <a:lnSpc>
                <a:spcPct val="90000"/>
              </a:lnSpc>
              <a:spcBef>
                <a:spcPts val="1350"/>
              </a:spcBef>
              <a:buNone/>
            </a:pPr>
            <a:endParaRPr sz="1600">
              <a:solidFill>
                <a:srgbClr val="5F5F5F"/>
              </a:solidFill>
            </a:endParaRPr>
          </a:p>
        </p:txBody>
      </p:sp>
      <p:pic>
        <p:nvPicPr>
          <p:cNvPr id="360" name="Shape 360"/>
          <p:cNvPicPr preferRelativeResize="0"/>
          <p:nvPr/>
        </p:nvPicPr>
        <p:blipFill>
          <a:blip r:embed="rId3">
            <a:alphaModFix/>
          </a:blip>
          <a:stretch>
            <a:fillRect/>
          </a:stretch>
        </p:blipFill>
        <p:spPr>
          <a:xfrm>
            <a:off x="3708250" y="1617848"/>
            <a:ext cx="5178476" cy="3747774"/>
          </a:xfrm>
          <a:prstGeom prst="rect">
            <a:avLst/>
          </a:prstGeom>
          <a:noFill/>
          <a:ln>
            <a:noFill/>
          </a:ln>
        </p:spPr>
      </p:pic>
      <p:pic>
        <p:nvPicPr>
          <p:cNvPr id="5" name="Shape 334"/>
          <p:cNvPicPr preferRelativeResize="0"/>
          <p:nvPr/>
        </p:nvPicPr>
        <p:blipFill rotWithShape="1">
          <a:blip r:embed="rId4">
            <a:alphaModFix/>
          </a:blip>
          <a:srcRect/>
          <a:stretch/>
        </p:blipFill>
        <p:spPr>
          <a:xfrm>
            <a:off x="4784626" y="5500687"/>
            <a:ext cx="4102100" cy="977899"/>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289525" y="975187"/>
            <a:ext cx="8089800" cy="584100"/>
          </a:xfrm>
          <a:prstGeom prst="rect">
            <a:avLst/>
          </a:prstGeom>
        </p:spPr>
        <p:txBody>
          <a:bodyPr lIns="91425" tIns="91425" rIns="91425" bIns="91425" anchor="b" anchorCtr="0">
            <a:noAutofit/>
          </a:bodyPr>
          <a:lstStyle/>
          <a:p>
            <a:pPr lvl="0">
              <a:spcBef>
                <a:spcPts val="0"/>
              </a:spcBef>
              <a:buNone/>
            </a:pPr>
            <a:r>
              <a:rPr lang="en-US"/>
              <a:t>Conclusion</a:t>
            </a:r>
          </a:p>
        </p:txBody>
      </p:sp>
      <p:sp>
        <p:nvSpPr>
          <p:cNvPr id="366" name="Shape 366"/>
          <p:cNvSpPr txBox="1"/>
          <p:nvPr/>
        </p:nvSpPr>
        <p:spPr>
          <a:xfrm>
            <a:off x="694750" y="1742475"/>
            <a:ext cx="8231700" cy="45903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US" sz="1800" dirty="0"/>
              <a:t>In general, total salary averages are higher for men (Payment Bias)</a:t>
            </a:r>
          </a:p>
          <a:p>
            <a:pPr lvl="0" rtl="0">
              <a:spcBef>
                <a:spcPts val="0"/>
              </a:spcBef>
              <a:buNone/>
            </a:pPr>
            <a:endParaRPr sz="1800" dirty="0"/>
          </a:p>
          <a:p>
            <a:pPr marL="457200" lvl="0" indent="-342900" rtl="0">
              <a:spcBef>
                <a:spcPts val="0"/>
              </a:spcBef>
              <a:buSzPct val="100000"/>
              <a:buChar char="●"/>
            </a:pPr>
            <a:r>
              <a:rPr lang="en-US" sz="1800" dirty="0"/>
              <a:t>Looking at other datasets, LA tends to have a higher average pay than SF.</a:t>
            </a:r>
          </a:p>
          <a:p>
            <a:pPr lvl="0" rtl="0">
              <a:spcBef>
                <a:spcPts val="0"/>
              </a:spcBef>
              <a:buNone/>
            </a:pPr>
            <a:endParaRPr sz="1800" dirty="0"/>
          </a:p>
          <a:p>
            <a:pPr marL="457200" lvl="0" indent="-342900" rtl="0">
              <a:spcBef>
                <a:spcPts val="0"/>
              </a:spcBef>
              <a:buSzPct val="100000"/>
              <a:buChar char="●"/>
            </a:pPr>
            <a:r>
              <a:rPr lang="en-US" sz="1800" dirty="0"/>
              <a:t>LA has a greater amount of jobs compared to SF in the same categories.</a:t>
            </a:r>
          </a:p>
          <a:p>
            <a:pPr lvl="0" rtl="0">
              <a:spcBef>
                <a:spcPts val="0"/>
              </a:spcBef>
              <a:buNone/>
            </a:pPr>
            <a:endParaRPr sz="1800" dirty="0"/>
          </a:p>
          <a:p>
            <a:pPr marL="457200" lvl="0" indent="-342900" rtl="0">
              <a:spcBef>
                <a:spcPts val="0"/>
              </a:spcBef>
              <a:buSzPct val="100000"/>
              <a:buChar char="●"/>
            </a:pPr>
            <a:r>
              <a:rPr lang="en-US" sz="1800" dirty="0"/>
              <a:t>No trend YET as to why LA has higher salaries than SF</a:t>
            </a:r>
          </a:p>
          <a:p>
            <a:pPr lvl="0" rtl="0">
              <a:spcBef>
                <a:spcPts val="0"/>
              </a:spcBef>
              <a:buNone/>
            </a:pPr>
            <a:endParaRPr sz="1800" dirty="0"/>
          </a:p>
          <a:p>
            <a:pPr lvl="0" rtl="0">
              <a:spcBef>
                <a:spcPts val="0"/>
              </a:spcBef>
              <a:buNone/>
            </a:pPr>
            <a:endParaRPr sz="1800" dirty="0"/>
          </a:p>
          <a:p>
            <a:pPr lvl="0" rtl="0">
              <a:spcBef>
                <a:spcPts val="0"/>
              </a:spcBef>
              <a:buNone/>
            </a:pPr>
            <a:r>
              <a:rPr lang="en-US" sz="1800" dirty="0"/>
              <a:t>In The Future?</a:t>
            </a:r>
          </a:p>
          <a:p>
            <a:pPr marL="457200" lvl="0" indent="-342900" rtl="0">
              <a:spcBef>
                <a:spcPts val="0"/>
              </a:spcBef>
              <a:buSzPct val="100000"/>
              <a:buChar char="●"/>
            </a:pPr>
            <a:r>
              <a:rPr lang="en-US" sz="1800" dirty="0"/>
              <a:t>Create visualization of wealth of all cities in California </a:t>
            </a:r>
          </a:p>
          <a:p>
            <a:pPr lvl="0" rtl="0">
              <a:spcBef>
                <a:spcPts val="0"/>
              </a:spcBef>
              <a:buNone/>
            </a:pPr>
            <a:endParaRPr sz="1800" dirty="0"/>
          </a:p>
          <a:p>
            <a:pPr marL="457200" lvl="0" indent="-342900" rtl="0">
              <a:spcBef>
                <a:spcPts val="0"/>
              </a:spcBef>
              <a:buSzPct val="100000"/>
              <a:buChar char="●"/>
            </a:pPr>
            <a:r>
              <a:rPr lang="en-US" sz="1800" dirty="0"/>
              <a:t>Analyze gender bias of salary inequality</a:t>
            </a:r>
          </a:p>
          <a:p>
            <a:pPr lvl="0" rtl="0">
              <a:spcBef>
                <a:spcPts val="0"/>
              </a:spcBef>
              <a:buNone/>
            </a:pPr>
            <a:endParaRPr sz="1800" dirty="0"/>
          </a:p>
          <a:p>
            <a:pPr lvl="0" rtl="0">
              <a:spcBef>
                <a:spcPts val="0"/>
              </a:spcBef>
              <a:buNone/>
            </a:pPr>
            <a:endParaRPr sz="1800" dirty="0"/>
          </a:p>
        </p:txBody>
      </p:sp>
      <p:pic>
        <p:nvPicPr>
          <p:cNvPr id="4" name="Shape 334"/>
          <p:cNvPicPr preferRelativeResize="0"/>
          <p:nvPr/>
        </p:nvPicPr>
        <p:blipFill rotWithShape="1">
          <a:blip r:embed="rId3">
            <a:alphaModFix/>
          </a:blip>
          <a:srcRect/>
          <a:stretch/>
        </p:blipFill>
        <p:spPr>
          <a:xfrm>
            <a:off x="4824350" y="5500687"/>
            <a:ext cx="4102100" cy="977899"/>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A000120141119A01PPBG">
  <a:themeElements>
    <a:clrScheme name="">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000120141119A01PPBG">
  <a:themeElements>
    <a:clrScheme name="">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000120141119A01PPBG">
  <a:themeElements>
    <a:clrScheme name="">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509</Words>
  <Application>Microsoft Macintosh PowerPoint</Application>
  <PresentationFormat>On-screen Show (4:3)</PresentationFormat>
  <Paragraphs>61</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A000120141119A01PPBG</vt:lpstr>
      <vt:lpstr>A000120141119A01PPBG</vt:lpstr>
      <vt:lpstr>A000120141119A01PPBG</vt:lpstr>
      <vt:lpstr>SF Salaries</vt:lpstr>
      <vt:lpstr>PowerPoint Presentation</vt:lpstr>
      <vt:lpstr>Introduction of dataset</vt:lpstr>
      <vt:lpstr>Salary trend from 2011 - 2014</vt:lpstr>
      <vt:lpstr>   </vt:lpstr>
      <vt:lpstr>SF vs LA: # of Employees in Each Job Category</vt:lpstr>
      <vt:lpstr>Job analysis based on gender</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Salaries</dc:title>
  <cp:lastModifiedBy>James Bain</cp:lastModifiedBy>
  <cp:revision>1</cp:revision>
  <dcterms:modified xsi:type="dcterms:W3CDTF">2016-04-11T04:30:25Z</dcterms:modified>
</cp:coreProperties>
</file>