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BBD45-D755-EA46-B752-21FA6925488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4F4A-DE5A-5F4D-86AF-1D5A1B6C1BA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FE7A-F764-6C47-B644-A3645F569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3 and 5 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11" name="Content Placeholder 10" descr="Screen Shot 2016-05-03 at 10.41.06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 b="-19715"/>
          <a:stretch/>
        </p:blipFill>
        <p:spPr/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2400 Queries </a:t>
            </a:r>
          </a:p>
          <a:p>
            <a:pPr marL="0" indent="0">
              <a:buNone/>
            </a:pPr>
            <a:r>
              <a:rPr lang="en-US" dirty="0" smtClean="0"/>
              <a:t>Up to 5 manually assigned categories labels/query</a:t>
            </a:r>
          </a:p>
          <a:p>
            <a:pPr marL="0" indent="0">
              <a:buNone/>
            </a:pPr>
            <a:r>
              <a:rPr lang="en-US" dirty="0" smtClean="0"/>
              <a:t>7 super-categories = </a:t>
            </a:r>
            <a:r>
              <a:rPr lang="en-US" sz="1800" dirty="0">
                <a:latin typeface="Andale Mono"/>
                <a:cs typeface="Andale Mono"/>
              </a:rPr>
              <a:t>Computers, Entertainment, Information, Living, Online Community, Shopping, Sports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6-05-03 at 10.0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" y="3630466"/>
            <a:ext cx="8855124" cy="2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97906"/>
            <a:ext cx="8229600" cy="6518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rpart</a:t>
            </a:r>
            <a:r>
              <a:rPr lang="en-US" dirty="0" smtClean="0"/>
              <a:t> package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3086100"/>
            <a:ext cx="3932238" cy="639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Decision Tree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68303" y="4249738"/>
            <a:ext cx="3932238" cy="639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rgbClr val="D2533C"/>
                </a:solidFill>
              </a:rPr>
              <a:t>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8303" y="4735513"/>
            <a:ext cx="8432800" cy="17764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nnet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/>
              <a:t>5-fold Cross Validation</a:t>
            </a:r>
          </a:p>
          <a:p>
            <a:pPr marL="0" indent="0">
              <a:buNone/>
            </a:pPr>
            <a:r>
              <a:rPr lang="en-US" dirty="0" smtClean="0"/>
              <a:t>Runs for 100 iterations (default) or until error is no longer decreasing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58" y="2061369"/>
            <a:ext cx="2639459" cy="2049462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744799"/>
            <a:ext cx="5105146" cy="134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Multi-label classification transformed into a binary classification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Andale Mono"/>
                <a:cs typeface="Andale Mono"/>
              </a:rPr>
              <a:t>mlr</a:t>
            </a:r>
            <a:r>
              <a:rPr lang="en-US" dirty="0" smtClean="0"/>
              <a:t> package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060" y="4493312"/>
            <a:ext cx="8222740" cy="2100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Model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Target ~ character count, preposition count, char per word, has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 = (</a:t>
            </a:r>
            <a:r>
              <a:rPr lang="en-US" sz="1800" dirty="0" smtClean="0">
                <a:latin typeface="Andale Mono"/>
                <a:cs typeface="Andale Mono"/>
              </a:rPr>
              <a:t>Computers, Entertainment, Information, Living, Online Community, Shopping, Sports</a:t>
            </a:r>
            <a:r>
              <a:rPr lang="en-US" dirty="0" smtClean="0"/>
              <a:t>)</a:t>
            </a:r>
          </a:p>
        </p:txBody>
      </p:sp>
      <p:pic>
        <p:nvPicPr>
          <p:cNvPr id="6" name="Picture 5" descr="Screen Shot 2016-05-03 at 1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02519"/>
            <a:ext cx="4964482" cy="26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766"/>
            <a:ext cx="9144000" cy="354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40280"/>
            <a:ext cx="453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Decision Tree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7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378"/>
            <a:ext cx="9144000" cy="333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535442"/>
            <a:ext cx="522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Neural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35681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418</TotalTime>
  <Words>188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Web Query Categorization</vt:lpstr>
      <vt:lpstr>Outline</vt:lpstr>
      <vt:lpstr>Motivation</vt:lpstr>
      <vt:lpstr>Motivation</vt:lpstr>
      <vt:lpstr>Data Set</vt:lpstr>
      <vt:lpstr>Algorithms</vt:lpstr>
      <vt:lpstr>Feature Selection </vt:lpstr>
      <vt:lpstr>Results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28</cp:revision>
  <dcterms:created xsi:type="dcterms:W3CDTF">2016-05-03T13:23:11Z</dcterms:created>
  <dcterms:modified xsi:type="dcterms:W3CDTF">2016-05-03T20:22:00Z</dcterms:modified>
</cp:coreProperties>
</file>