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BBD45-D755-EA46-B752-21FA6925488A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862A8-5725-4545-9A53-18F239D6ECB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021F738-2D94-CE49-BC19-3915CDC16FC9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B79E8EC-7304-3643-AD7B-3A27619D26F1}" type="parTrans" cxnId="{3AD8DC70-BB65-1547-B9F7-B3C3F5C024EE}">
      <dgm:prSet/>
      <dgm:spPr/>
      <dgm:t>
        <a:bodyPr/>
        <a:lstStyle/>
        <a:p>
          <a:endParaRPr lang="en-US"/>
        </a:p>
      </dgm:t>
    </dgm:pt>
    <dgm:pt modelId="{E278A756-8535-7C4E-96CF-032F38F9B65C}" type="sibTrans" cxnId="{3AD8DC70-BB65-1547-B9F7-B3C3F5C024EE}">
      <dgm:prSet/>
      <dgm:spPr/>
      <dgm:t>
        <a:bodyPr/>
        <a:lstStyle/>
        <a:p>
          <a:endParaRPr lang="en-US"/>
        </a:p>
      </dgm:t>
    </dgm:pt>
    <dgm:pt modelId="{0127FBBC-9AAD-B940-9BAD-9EF68D24C42D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DA925A7D-FBBE-564E-BB5F-D8CC733C5D9E}" type="parTrans" cxnId="{0A5B69BC-0697-A645-A076-CFDD276A60FD}">
      <dgm:prSet/>
      <dgm:spPr/>
      <dgm:t>
        <a:bodyPr/>
        <a:lstStyle/>
        <a:p>
          <a:endParaRPr lang="en-US"/>
        </a:p>
      </dgm:t>
    </dgm:pt>
    <dgm:pt modelId="{CB7255D4-88DF-C94A-96DC-8EC48BD5A9D0}" type="sibTrans" cxnId="{0A5B69BC-0697-A645-A076-CFDD276A60FD}">
      <dgm:prSet/>
      <dgm:spPr/>
      <dgm:t>
        <a:bodyPr/>
        <a:lstStyle/>
        <a:p>
          <a:endParaRPr lang="en-US"/>
        </a:p>
      </dgm:t>
    </dgm:pt>
    <dgm:pt modelId="{80C5CA5B-2B3A-EC4D-A3F3-7C28DDF45E3B}">
      <dgm:prSet phldrT="[Text]"/>
      <dgm:spPr/>
      <dgm:t>
        <a:bodyPr anchor="t"/>
        <a:lstStyle/>
        <a:p>
          <a:pPr algn="ctr"/>
          <a:r>
            <a:rPr lang="en-US" dirty="0" smtClean="0"/>
            <a:t>Multiclass to Binary Classification</a:t>
          </a:r>
          <a:endParaRPr lang="en-US" dirty="0"/>
        </a:p>
      </dgm:t>
    </dgm:pt>
    <dgm:pt modelId="{FCC1ABCA-5240-124D-9446-890BBE5DBE39}" type="parTrans" cxnId="{104E6398-FD07-FC4D-A57F-3E5213B36092}">
      <dgm:prSet/>
      <dgm:spPr/>
      <dgm:t>
        <a:bodyPr/>
        <a:lstStyle/>
        <a:p>
          <a:endParaRPr lang="en-US"/>
        </a:p>
      </dgm:t>
    </dgm:pt>
    <dgm:pt modelId="{BD0C3E31-173D-5C4E-9CBA-BD282B0FD062}" type="sibTrans" cxnId="{104E6398-FD07-FC4D-A57F-3E5213B36092}">
      <dgm:prSet/>
      <dgm:spPr/>
      <dgm:t>
        <a:bodyPr/>
        <a:lstStyle/>
        <a:p>
          <a:endParaRPr lang="en-US"/>
        </a:p>
      </dgm:t>
    </dgm:pt>
    <dgm:pt modelId="{D0308F77-035C-694C-935E-98623A93ECC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8F4FE7C2-1673-144F-952B-C251E4023137}" type="parTrans" cxnId="{A093718D-4582-1F46-A4CE-1C9D23838069}">
      <dgm:prSet/>
      <dgm:spPr/>
      <dgm:t>
        <a:bodyPr/>
        <a:lstStyle/>
        <a:p>
          <a:endParaRPr lang="en-US"/>
        </a:p>
      </dgm:t>
    </dgm:pt>
    <dgm:pt modelId="{22EEECD8-F5FC-6745-8C4E-58586965F90E}" type="sibTrans" cxnId="{A093718D-4582-1F46-A4CE-1C9D23838069}">
      <dgm:prSet/>
      <dgm:spPr/>
      <dgm:t>
        <a:bodyPr/>
        <a:lstStyle/>
        <a:p>
          <a:endParaRPr lang="en-US"/>
        </a:p>
      </dgm:t>
    </dgm:pt>
    <dgm:pt modelId="{35CB3398-163A-5F43-A0F9-49B1E9372EE4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E4262D77-D4FB-4746-8A7E-1517E00306E6}" type="parTrans" cxnId="{722E3179-184D-D646-B78D-15259361ED52}">
      <dgm:prSet/>
      <dgm:spPr/>
      <dgm:t>
        <a:bodyPr/>
        <a:lstStyle/>
        <a:p>
          <a:endParaRPr lang="en-US"/>
        </a:p>
      </dgm:t>
    </dgm:pt>
    <dgm:pt modelId="{6D72F878-6B9E-594B-8895-48B551CCE203}" type="sibTrans" cxnId="{722E3179-184D-D646-B78D-15259361ED52}">
      <dgm:prSet/>
      <dgm:spPr/>
      <dgm:t>
        <a:bodyPr/>
        <a:lstStyle/>
        <a:p>
          <a:endParaRPr lang="en-US"/>
        </a:p>
      </dgm:t>
    </dgm:pt>
    <dgm:pt modelId="{D98A6B62-39DD-094E-86D8-5A7CEB327F53}">
      <dgm:prSet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F8D36AF6-5A71-B845-9CBE-73FBDE4104F0}" type="parTrans" cxnId="{CAD58B56-B52D-2444-A7FE-ABBDD7AF046B}">
      <dgm:prSet/>
      <dgm:spPr/>
      <dgm:t>
        <a:bodyPr/>
        <a:lstStyle/>
        <a:p>
          <a:endParaRPr lang="en-US"/>
        </a:p>
      </dgm:t>
    </dgm:pt>
    <dgm:pt modelId="{9404BF3A-5596-8E4C-8A23-780D9A0CF132}" type="sibTrans" cxnId="{CAD58B56-B52D-2444-A7FE-ABBDD7AF046B}">
      <dgm:prSet/>
      <dgm:spPr/>
      <dgm:t>
        <a:bodyPr/>
        <a:lstStyle/>
        <a:p>
          <a:endParaRPr lang="en-US"/>
        </a:p>
      </dgm:t>
    </dgm:pt>
    <dgm:pt modelId="{279F2E45-E70C-C641-9636-9CE2AF7FDEC9}" type="pres">
      <dgm:prSet presAssocID="{E80862A8-5725-4545-9A53-18F239D6ECB8}" presName="Name0" presStyleCnt="0">
        <dgm:presLayoutVars>
          <dgm:dir/>
          <dgm:resizeHandles val="exact"/>
        </dgm:presLayoutVars>
      </dgm:prSet>
      <dgm:spPr/>
    </dgm:pt>
    <dgm:pt modelId="{17D9DCC9-D1EF-EA48-92A0-5154D8075CC4}" type="pres">
      <dgm:prSet presAssocID="{1021F738-2D94-CE49-BC19-3915CDC16FC9}" presName="node" presStyleLbl="node1" presStyleIdx="0" presStyleCnt="6" custScaleX="140884" custScaleY="128688" custLinFactX="100000" custLinFactNeighborX="117482" custLinFactNeighborY="-6712">
        <dgm:presLayoutVars>
          <dgm:bulletEnabled val="1"/>
        </dgm:presLayoutVars>
      </dgm:prSet>
      <dgm:spPr/>
    </dgm:pt>
    <dgm:pt modelId="{CA9F4E73-76B8-1448-8431-4407E83E0AA7}" type="pres">
      <dgm:prSet presAssocID="{E278A756-8535-7C4E-96CF-032F38F9B65C}" presName="sibTrans" presStyleLbl="sibTrans2D1" presStyleIdx="0" presStyleCnt="5"/>
      <dgm:spPr/>
    </dgm:pt>
    <dgm:pt modelId="{B2AA2F0E-2479-7B48-B7D2-88CA9C2FE4B3}" type="pres">
      <dgm:prSet presAssocID="{E278A756-8535-7C4E-96CF-032F38F9B65C}" presName="connectorText" presStyleLbl="sibTrans2D1" presStyleIdx="0" presStyleCnt="5"/>
      <dgm:spPr/>
    </dgm:pt>
    <dgm:pt modelId="{988F5D35-CE2B-5141-B2A5-BBCA1BB5C73C}" type="pres">
      <dgm:prSet presAssocID="{0127FBBC-9AAD-B940-9BAD-9EF68D24C42D}" presName="node" presStyleLbl="node1" presStyleIdx="1" presStyleCnt="6" custScaleX="138851" custScaleY="242800" custLinFactX="100000" custLinFactNeighborX="117482" custLinFactNeighborY="-6712">
        <dgm:presLayoutVars>
          <dgm:bulletEnabled val="1"/>
        </dgm:presLayoutVars>
      </dgm:prSet>
      <dgm:spPr/>
    </dgm:pt>
    <dgm:pt modelId="{F6B8B0CF-3806-0042-913A-1906B052DB93}" type="pres">
      <dgm:prSet presAssocID="{CB7255D4-88DF-C94A-96DC-8EC48BD5A9D0}" presName="sibTrans" presStyleLbl="sibTrans2D1" presStyleIdx="1" presStyleCnt="5"/>
      <dgm:spPr/>
    </dgm:pt>
    <dgm:pt modelId="{12EA155A-16F9-4A42-81B1-923B05C8AEB2}" type="pres">
      <dgm:prSet presAssocID="{CB7255D4-88DF-C94A-96DC-8EC48BD5A9D0}" presName="connectorText" presStyleLbl="sibTrans2D1" presStyleIdx="1" presStyleCnt="5"/>
      <dgm:spPr/>
    </dgm:pt>
    <dgm:pt modelId="{E16BB441-E95B-B942-995A-FC42B77FBFF9}" type="pres">
      <dgm:prSet presAssocID="{80C5CA5B-2B3A-EC4D-A3F3-7C28DDF45E3B}" presName="node" presStyleLbl="node1" presStyleIdx="2" presStyleCnt="6" custScaleX="148384" custScaleY="376784" custLinFactNeighborX="20462" custLinFactNeighborY="-67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FD1A5-9187-0D43-99E4-A6A68CB76666}" type="pres">
      <dgm:prSet presAssocID="{BD0C3E31-173D-5C4E-9CBA-BD282B0FD062}" presName="sibTrans" presStyleLbl="sibTrans2D1" presStyleIdx="2" presStyleCnt="5" custScaleX="5099" custScaleY="270640" custLinFactX="300000" custLinFactY="572567" custLinFactNeighborX="344519" custLinFactNeighborY="600000"/>
      <dgm:spPr/>
    </dgm:pt>
    <dgm:pt modelId="{A8BCEA1B-3883-CF4A-993A-558ECAAC6391}" type="pres">
      <dgm:prSet presAssocID="{BD0C3E31-173D-5C4E-9CBA-BD282B0FD062}" presName="connectorText" presStyleLbl="sibTrans2D1" presStyleIdx="2" presStyleCnt="5"/>
      <dgm:spPr/>
    </dgm:pt>
    <dgm:pt modelId="{1CFAB640-FD55-3043-AA6E-E78EB6FEC7EF}" type="pres">
      <dgm:prSet presAssocID="{35CB3398-163A-5F43-A0F9-49B1E9372EE4}" presName="node" presStyleLbl="node1" presStyleIdx="3" presStyleCnt="6" custScaleX="128517" custLinFactNeighborX="-36085" custLinFactNeighborY="-64309">
        <dgm:presLayoutVars>
          <dgm:bulletEnabled val="1"/>
        </dgm:presLayoutVars>
      </dgm:prSet>
      <dgm:spPr/>
    </dgm:pt>
    <dgm:pt modelId="{54255A23-D334-1341-9BF5-15EF2E4F42D3}" type="pres">
      <dgm:prSet presAssocID="{6D72F878-6B9E-594B-8895-48B551CCE203}" presName="sibTrans" presStyleLbl="sibTrans2D1" presStyleIdx="3" presStyleCnt="5" custLinFactX="2790384" custLinFactY="500000" custLinFactNeighborX="2800000" custLinFactNeighborY="507544"/>
      <dgm:spPr/>
    </dgm:pt>
    <dgm:pt modelId="{F463B1ED-175C-4744-8E16-09B07A452237}" type="pres">
      <dgm:prSet presAssocID="{6D72F878-6B9E-594B-8895-48B551CCE203}" presName="connectorText" presStyleLbl="sibTrans2D1" presStyleIdx="3" presStyleCnt="5"/>
      <dgm:spPr/>
    </dgm:pt>
    <dgm:pt modelId="{B8F4102D-5B82-F340-BE7A-6E93499F2EE0}" type="pres">
      <dgm:prSet presAssocID="{D0308F77-035C-694C-935E-98623A93ECC0}" presName="node" presStyleLbl="node1" presStyleIdx="4" presStyleCnt="6" custScaleX="128517" custLinFactX="-101220" custLinFactNeighborX="-200000" custLinFactNeighborY="5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E824-E94E-8943-A53F-C89738FFF0C0}" type="pres">
      <dgm:prSet presAssocID="{22EEECD8-F5FC-6745-8C4E-58586965F90E}" presName="sibTrans" presStyleLbl="sibTrans2D1" presStyleIdx="4" presStyleCnt="5" custLinFactY="-30248" custLinFactNeighborX="-40327" custLinFactNeighborY="-100000"/>
      <dgm:spPr/>
    </dgm:pt>
    <dgm:pt modelId="{BA9F671C-6098-A74A-8382-59560BCD835E}" type="pres">
      <dgm:prSet presAssocID="{22EEECD8-F5FC-6745-8C4E-58586965F90E}" presName="connectorText" presStyleLbl="sibTrans2D1" presStyleIdx="4" presStyleCnt="5"/>
      <dgm:spPr/>
    </dgm:pt>
    <dgm:pt modelId="{7581BEEB-9B47-1743-B461-ECCF4E799500}" type="pres">
      <dgm:prSet presAssocID="{D98A6B62-39DD-094E-86D8-5A7CEB327F53}" presName="node" presStyleLbl="node1" presStyleIdx="5" presStyleCnt="6" custScaleX="183724" custScaleY="183673" custLinFactX="-82206" custLinFactNeighborX="-100000" custLinFactNeighborY="14225">
        <dgm:presLayoutVars>
          <dgm:bulletEnabled val="1"/>
        </dgm:presLayoutVars>
      </dgm:prSet>
      <dgm:spPr/>
    </dgm:pt>
  </dgm:ptLst>
  <dgm:cxnLst>
    <dgm:cxn modelId="{B97FC369-A3D3-1D48-A819-26E827DC1083}" type="presOf" srcId="{E278A756-8535-7C4E-96CF-032F38F9B65C}" destId="{CA9F4E73-76B8-1448-8431-4407E83E0AA7}" srcOrd="0" destOrd="0" presId="urn:microsoft.com/office/officeart/2005/8/layout/process1"/>
    <dgm:cxn modelId="{62F407B4-72C1-B441-8533-F8392140302F}" type="presOf" srcId="{CB7255D4-88DF-C94A-96DC-8EC48BD5A9D0}" destId="{F6B8B0CF-3806-0042-913A-1906B052DB93}" srcOrd="0" destOrd="0" presId="urn:microsoft.com/office/officeart/2005/8/layout/process1"/>
    <dgm:cxn modelId="{3EC1B6E0-D131-5C49-9305-AA3B5A808D08}" type="presOf" srcId="{BD0C3E31-173D-5C4E-9CBA-BD282B0FD062}" destId="{931FD1A5-9187-0D43-99E4-A6A68CB76666}" srcOrd="0" destOrd="0" presId="urn:microsoft.com/office/officeart/2005/8/layout/process1"/>
    <dgm:cxn modelId="{6C063459-0D9E-8442-874C-39AA5AB2F963}" type="presOf" srcId="{D0308F77-035C-694C-935E-98623A93ECC0}" destId="{B8F4102D-5B82-F340-BE7A-6E93499F2EE0}" srcOrd="0" destOrd="0" presId="urn:microsoft.com/office/officeart/2005/8/layout/process1"/>
    <dgm:cxn modelId="{9EB0E5D7-DCA3-9045-BB22-5C46854E9266}" type="presOf" srcId="{80C5CA5B-2B3A-EC4D-A3F3-7C28DDF45E3B}" destId="{E16BB441-E95B-B942-995A-FC42B77FBFF9}" srcOrd="0" destOrd="0" presId="urn:microsoft.com/office/officeart/2005/8/layout/process1"/>
    <dgm:cxn modelId="{0A5B69BC-0697-A645-A076-CFDD276A60FD}" srcId="{E80862A8-5725-4545-9A53-18F239D6ECB8}" destId="{0127FBBC-9AAD-B940-9BAD-9EF68D24C42D}" srcOrd="1" destOrd="0" parTransId="{DA925A7D-FBBE-564E-BB5F-D8CC733C5D9E}" sibTransId="{CB7255D4-88DF-C94A-96DC-8EC48BD5A9D0}"/>
    <dgm:cxn modelId="{54434593-CA2C-1145-9CAE-F8DF37C559BF}" type="presOf" srcId="{0127FBBC-9AAD-B940-9BAD-9EF68D24C42D}" destId="{988F5D35-CE2B-5141-B2A5-BBCA1BB5C73C}" srcOrd="0" destOrd="0" presId="urn:microsoft.com/office/officeart/2005/8/layout/process1"/>
    <dgm:cxn modelId="{52F7EC8C-CA1F-C745-9A15-8DB0786CEF2F}" type="presOf" srcId="{6D72F878-6B9E-594B-8895-48B551CCE203}" destId="{54255A23-D334-1341-9BF5-15EF2E4F42D3}" srcOrd="0" destOrd="0" presId="urn:microsoft.com/office/officeart/2005/8/layout/process1"/>
    <dgm:cxn modelId="{3AD8DC70-BB65-1547-B9F7-B3C3F5C024EE}" srcId="{E80862A8-5725-4545-9A53-18F239D6ECB8}" destId="{1021F738-2D94-CE49-BC19-3915CDC16FC9}" srcOrd="0" destOrd="0" parTransId="{3B79E8EC-7304-3643-AD7B-3A27619D26F1}" sibTransId="{E278A756-8535-7C4E-96CF-032F38F9B65C}"/>
    <dgm:cxn modelId="{5B45CC6D-ADE5-8A4A-ABB7-FFF53E5BD016}" type="presOf" srcId="{35CB3398-163A-5F43-A0F9-49B1E9372EE4}" destId="{1CFAB640-FD55-3043-AA6E-E78EB6FEC7EF}" srcOrd="0" destOrd="0" presId="urn:microsoft.com/office/officeart/2005/8/layout/process1"/>
    <dgm:cxn modelId="{A093718D-4582-1F46-A4CE-1C9D23838069}" srcId="{E80862A8-5725-4545-9A53-18F239D6ECB8}" destId="{D0308F77-035C-694C-935E-98623A93ECC0}" srcOrd="4" destOrd="0" parTransId="{8F4FE7C2-1673-144F-952B-C251E4023137}" sibTransId="{22EEECD8-F5FC-6745-8C4E-58586965F90E}"/>
    <dgm:cxn modelId="{A0025506-070D-7B48-A0C4-861563C57CE7}" type="presOf" srcId="{E80862A8-5725-4545-9A53-18F239D6ECB8}" destId="{279F2E45-E70C-C641-9636-9CE2AF7FDEC9}" srcOrd="0" destOrd="0" presId="urn:microsoft.com/office/officeart/2005/8/layout/process1"/>
    <dgm:cxn modelId="{CAD58B56-B52D-2444-A7FE-ABBDD7AF046B}" srcId="{E80862A8-5725-4545-9A53-18F239D6ECB8}" destId="{D98A6B62-39DD-094E-86D8-5A7CEB327F53}" srcOrd="5" destOrd="0" parTransId="{F8D36AF6-5A71-B845-9CBE-73FBDE4104F0}" sibTransId="{9404BF3A-5596-8E4C-8A23-780D9A0CF132}"/>
    <dgm:cxn modelId="{602CA058-2962-7D4D-BCCF-EA151E456451}" type="presOf" srcId="{BD0C3E31-173D-5C4E-9CBA-BD282B0FD062}" destId="{A8BCEA1B-3883-CF4A-993A-558ECAAC6391}" srcOrd="1" destOrd="0" presId="urn:microsoft.com/office/officeart/2005/8/layout/process1"/>
    <dgm:cxn modelId="{722E3179-184D-D646-B78D-15259361ED52}" srcId="{E80862A8-5725-4545-9A53-18F239D6ECB8}" destId="{35CB3398-163A-5F43-A0F9-49B1E9372EE4}" srcOrd="3" destOrd="0" parTransId="{E4262D77-D4FB-4746-8A7E-1517E00306E6}" sibTransId="{6D72F878-6B9E-594B-8895-48B551CCE203}"/>
    <dgm:cxn modelId="{104E6398-FD07-FC4D-A57F-3E5213B36092}" srcId="{E80862A8-5725-4545-9A53-18F239D6ECB8}" destId="{80C5CA5B-2B3A-EC4D-A3F3-7C28DDF45E3B}" srcOrd="2" destOrd="0" parTransId="{FCC1ABCA-5240-124D-9446-890BBE5DBE39}" sibTransId="{BD0C3E31-173D-5C4E-9CBA-BD282B0FD062}"/>
    <dgm:cxn modelId="{BD1338F6-AF99-4B4C-8E34-8AED95FD5D52}" type="presOf" srcId="{D98A6B62-39DD-094E-86D8-5A7CEB327F53}" destId="{7581BEEB-9B47-1743-B461-ECCF4E799500}" srcOrd="0" destOrd="0" presId="urn:microsoft.com/office/officeart/2005/8/layout/process1"/>
    <dgm:cxn modelId="{2038E3BD-8457-F347-BEC3-407CEDBBF6E2}" type="presOf" srcId="{CB7255D4-88DF-C94A-96DC-8EC48BD5A9D0}" destId="{12EA155A-16F9-4A42-81B1-923B05C8AEB2}" srcOrd="1" destOrd="0" presId="urn:microsoft.com/office/officeart/2005/8/layout/process1"/>
    <dgm:cxn modelId="{3E73A175-CACF-7449-84C0-C2012F6AE057}" type="presOf" srcId="{22EEECD8-F5FC-6745-8C4E-58586965F90E}" destId="{716EE824-E94E-8943-A53F-C89738FFF0C0}" srcOrd="0" destOrd="0" presId="urn:microsoft.com/office/officeart/2005/8/layout/process1"/>
    <dgm:cxn modelId="{B07AC6C9-1382-884D-B6DD-BFF176E1F2F7}" type="presOf" srcId="{6D72F878-6B9E-594B-8895-48B551CCE203}" destId="{F463B1ED-175C-4744-8E16-09B07A452237}" srcOrd="1" destOrd="0" presId="urn:microsoft.com/office/officeart/2005/8/layout/process1"/>
    <dgm:cxn modelId="{0C03975C-7415-AA4E-BDC2-22FFB9913920}" type="presOf" srcId="{E278A756-8535-7C4E-96CF-032F38F9B65C}" destId="{B2AA2F0E-2479-7B48-B7D2-88CA9C2FE4B3}" srcOrd="1" destOrd="0" presId="urn:microsoft.com/office/officeart/2005/8/layout/process1"/>
    <dgm:cxn modelId="{9E922F9A-035E-3546-8CA5-8330A45729B1}" type="presOf" srcId="{1021F738-2D94-CE49-BC19-3915CDC16FC9}" destId="{17D9DCC9-D1EF-EA48-92A0-5154D8075CC4}" srcOrd="0" destOrd="0" presId="urn:microsoft.com/office/officeart/2005/8/layout/process1"/>
    <dgm:cxn modelId="{21B36293-5947-FC47-84A5-B8C109755B5F}" type="presOf" srcId="{22EEECD8-F5FC-6745-8C4E-58586965F90E}" destId="{BA9F671C-6098-A74A-8382-59560BCD835E}" srcOrd="1" destOrd="0" presId="urn:microsoft.com/office/officeart/2005/8/layout/process1"/>
    <dgm:cxn modelId="{082EA3B8-855F-6446-B95E-EA6E22BB6912}" type="presParOf" srcId="{279F2E45-E70C-C641-9636-9CE2AF7FDEC9}" destId="{17D9DCC9-D1EF-EA48-92A0-5154D8075CC4}" srcOrd="0" destOrd="0" presId="urn:microsoft.com/office/officeart/2005/8/layout/process1"/>
    <dgm:cxn modelId="{5D550FFA-5AA6-4540-8D2A-325BD69DA2BA}" type="presParOf" srcId="{279F2E45-E70C-C641-9636-9CE2AF7FDEC9}" destId="{CA9F4E73-76B8-1448-8431-4407E83E0AA7}" srcOrd="1" destOrd="0" presId="urn:microsoft.com/office/officeart/2005/8/layout/process1"/>
    <dgm:cxn modelId="{72FE2546-03F5-9349-A89E-ACB1B8C9FF12}" type="presParOf" srcId="{CA9F4E73-76B8-1448-8431-4407E83E0AA7}" destId="{B2AA2F0E-2479-7B48-B7D2-88CA9C2FE4B3}" srcOrd="0" destOrd="0" presId="urn:microsoft.com/office/officeart/2005/8/layout/process1"/>
    <dgm:cxn modelId="{FE15D4C7-A82F-4D4D-8256-94871DB87081}" type="presParOf" srcId="{279F2E45-E70C-C641-9636-9CE2AF7FDEC9}" destId="{988F5D35-CE2B-5141-B2A5-BBCA1BB5C73C}" srcOrd="2" destOrd="0" presId="urn:microsoft.com/office/officeart/2005/8/layout/process1"/>
    <dgm:cxn modelId="{9578D812-7759-F94B-8646-26739FAE7E8A}" type="presParOf" srcId="{279F2E45-E70C-C641-9636-9CE2AF7FDEC9}" destId="{F6B8B0CF-3806-0042-913A-1906B052DB93}" srcOrd="3" destOrd="0" presId="urn:microsoft.com/office/officeart/2005/8/layout/process1"/>
    <dgm:cxn modelId="{E8BEA77E-BECA-054F-8AC2-5F61EBBED6F3}" type="presParOf" srcId="{F6B8B0CF-3806-0042-913A-1906B052DB93}" destId="{12EA155A-16F9-4A42-81B1-923B05C8AEB2}" srcOrd="0" destOrd="0" presId="urn:microsoft.com/office/officeart/2005/8/layout/process1"/>
    <dgm:cxn modelId="{7E69B09E-2BB7-DA4D-9D25-6DE80C4C54F5}" type="presParOf" srcId="{279F2E45-E70C-C641-9636-9CE2AF7FDEC9}" destId="{E16BB441-E95B-B942-995A-FC42B77FBFF9}" srcOrd="4" destOrd="0" presId="urn:microsoft.com/office/officeart/2005/8/layout/process1"/>
    <dgm:cxn modelId="{1820A006-E29D-C244-BA13-9F49908DF0D8}" type="presParOf" srcId="{279F2E45-E70C-C641-9636-9CE2AF7FDEC9}" destId="{931FD1A5-9187-0D43-99E4-A6A68CB76666}" srcOrd="5" destOrd="0" presId="urn:microsoft.com/office/officeart/2005/8/layout/process1"/>
    <dgm:cxn modelId="{52476FEC-A15C-1A40-9D5E-B1DB3B6039E1}" type="presParOf" srcId="{931FD1A5-9187-0D43-99E4-A6A68CB76666}" destId="{A8BCEA1B-3883-CF4A-993A-558ECAAC6391}" srcOrd="0" destOrd="0" presId="urn:microsoft.com/office/officeart/2005/8/layout/process1"/>
    <dgm:cxn modelId="{685109DB-40D8-A14B-9696-2733C0867D60}" type="presParOf" srcId="{279F2E45-E70C-C641-9636-9CE2AF7FDEC9}" destId="{1CFAB640-FD55-3043-AA6E-E78EB6FEC7EF}" srcOrd="6" destOrd="0" presId="urn:microsoft.com/office/officeart/2005/8/layout/process1"/>
    <dgm:cxn modelId="{EAD9D05D-5A5B-6349-B6AE-6F0B46B3AC46}" type="presParOf" srcId="{279F2E45-E70C-C641-9636-9CE2AF7FDEC9}" destId="{54255A23-D334-1341-9BF5-15EF2E4F42D3}" srcOrd="7" destOrd="0" presId="urn:microsoft.com/office/officeart/2005/8/layout/process1"/>
    <dgm:cxn modelId="{83B4FA62-708A-0640-A364-0BACABAFFFC4}" type="presParOf" srcId="{54255A23-D334-1341-9BF5-15EF2E4F42D3}" destId="{F463B1ED-175C-4744-8E16-09B07A452237}" srcOrd="0" destOrd="0" presId="urn:microsoft.com/office/officeart/2005/8/layout/process1"/>
    <dgm:cxn modelId="{25927C87-E3C8-854B-B3F7-D36A56A0CBDA}" type="presParOf" srcId="{279F2E45-E70C-C641-9636-9CE2AF7FDEC9}" destId="{B8F4102D-5B82-F340-BE7A-6E93499F2EE0}" srcOrd="8" destOrd="0" presId="urn:microsoft.com/office/officeart/2005/8/layout/process1"/>
    <dgm:cxn modelId="{87B2E5F7-5E7D-C44F-AF7F-DBA08B4423AC}" type="presParOf" srcId="{279F2E45-E70C-C641-9636-9CE2AF7FDEC9}" destId="{716EE824-E94E-8943-A53F-C89738FFF0C0}" srcOrd="9" destOrd="0" presId="urn:microsoft.com/office/officeart/2005/8/layout/process1"/>
    <dgm:cxn modelId="{44CAFF8D-8DFD-9845-8EEB-073CF3A9AB8F}" type="presParOf" srcId="{716EE824-E94E-8943-A53F-C89738FFF0C0}" destId="{BA9F671C-6098-A74A-8382-59560BCD835E}" srcOrd="0" destOrd="0" presId="urn:microsoft.com/office/officeart/2005/8/layout/process1"/>
    <dgm:cxn modelId="{296E0DBC-6143-8B4A-ABE6-841750C57E91}" type="presParOf" srcId="{279F2E45-E70C-C641-9636-9CE2AF7FDEC9}" destId="{7581BEEB-9B47-1743-B461-ECCF4E79950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9DCC9-D1EF-EA48-92A0-5154D8075CC4}">
      <dsp:nvSpPr>
        <dsp:cNvPr id="0" name=""/>
        <dsp:cNvSpPr/>
      </dsp:nvSpPr>
      <dsp:spPr>
        <a:xfrm>
          <a:off x="1095077" y="1971906"/>
          <a:ext cx="1047519" cy="574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</a:t>
          </a:r>
          <a:endParaRPr lang="en-US" sz="1000" kern="1200" dirty="0"/>
        </a:p>
      </dsp:txBody>
      <dsp:txXfrm>
        <a:off x="1111892" y="1988721"/>
        <a:ext cx="1013889" cy="540473"/>
      </dsp:txXfrm>
    </dsp:sp>
    <dsp:sp modelId="{CA9F4E73-76B8-1448-8431-4407E83E0AA7}">
      <dsp:nvSpPr>
        <dsp:cNvPr id="0" name=""/>
        <dsp:cNvSpPr/>
      </dsp:nvSpPr>
      <dsp:spPr>
        <a:xfrm>
          <a:off x="2216950" y="2166759"/>
          <a:ext cx="157629" cy="184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216950" y="2203638"/>
        <a:ext cx="110340" cy="110638"/>
      </dsp:txXfrm>
    </dsp:sp>
    <dsp:sp modelId="{988F5D35-CE2B-5141-B2A5-BBCA1BB5C73C}">
      <dsp:nvSpPr>
        <dsp:cNvPr id="0" name=""/>
        <dsp:cNvSpPr/>
      </dsp:nvSpPr>
      <dsp:spPr>
        <a:xfrm>
          <a:off x="2440010" y="1717368"/>
          <a:ext cx="1032403" cy="1083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Preprocessing</a:t>
          </a:r>
          <a:endParaRPr lang="en-US" sz="1000" kern="1200" dirty="0"/>
        </a:p>
      </dsp:txBody>
      <dsp:txXfrm>
        <a:off x="2470248" y="1747606"/>
        <a:ext cx="971927" cy="1022703"/>
      </dsp:txXfrm>
    </dsp:sp>
    <dsp:sp modelId="{F6B8B0CF-3806-0042-913A-1906B052DB93}">
      <dsp:nvSpPr>
        <dsp:cNvPr id="0" name=""/>
        <dsp:cNvSpPr/>
      </dsp:nvSpPr>
      <dsp:spPr>
        <a:xfrm>
          <a:off x="3571908" y="2166759"/>
          <a:ext cx="210927" cy="184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571908" y="2203638"/>
        <a:ext cx="155608" cy="110638"/>
      </dsp:txXfrm>
    </dsp:sp>
    <dsp:sp modelId="{E16BB441-E95B-B942-995A-FC42B77FBFF9}">
      <dsp:nvSpPr>
        <dsp:cNvPr id="0" name=""/>
        <dsp:cNvSpPr/>
      </dsp:nvSpPr>
      <dsp:spPr>
        <a:xfrm>
          <a:off x="3870390" y="1418503"/>
          <a:ext cx="1103284" cy="1680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Multiclass to Binary Classification</a:t>
          </a:r>
          <a:endParaRPr lang="en-US" sz="1000" kern="1200" dirty="0"/>
        </a:p>
      </dsp:txBody>
      <dsp:txXfrm>
        <a:off x="3902704" y="1450817"/>
        <a:ext cx="1038656" cy="1616281"/>
      </dsp:txXfrm>
    </dsp:sp>
    <dsp:sp modelId="{931FD1A5-9187-0D43-99E4-A6A68CB76666}">
      <dsp:nvSpPr>
        <dsp:cNvPr id="0" name=""/>
        <dsp:cNvSpPr/>
      </dsp:nvSpPr>
      <dsp:spPr>
        <a:xfrm rot="5746863">
          <a:off x="7223377" y="3746528"/>
          <a:ext cx="21908" cy="499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7226994" y="3843069"/>
        <a:ext cx="15336" cy="299430"/>
      </dsp:txXfrm>
    </dsp:sp>
    <dsp:sp modelId="{1CFAB640-FD55-3043-AA6E-E78EB6FEC7EF}">
      <dsp:nvSpPr>
        <dsp:cNvPr id="0" name=""/>
        <dsp:cNvSpPr/>
      </dsp:nvSpPr>
      <dsp:spPr>
        <a:xfrm>
          <a:off x="3970263" y="1778946"/>
          <a:ext cx="955566" cy="446120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Decision Tree</a:t>
          </a:r>
          <a:endParaRPr lang="en-US" sz="1000" kern="1200" dirty="0"/>
        </a:p>
      </dsp:txBody>
      <dsp:txXfrm>
        <a:off x="3983329" y="1792012"/>
        <a:ext cx="929434" cy="419988"/>
      </dsp:txXfrm>
    </dsp:sp>
    <dsp:sp modelId="{54255A23-D334-1341-9BF5-15EF2E4F42D3}">
      <dsp:nvSpPr>
        <dsp:cNvPr id="0" name=""/>
        <dsp:cNvSpPr/>
      </dsp:nvSpPr>
      <dsp:spPr>
        <a:xfrm rot="5319913">
          <a:off x="7575366" y="4045462"/>
          <a:ext cx="56329" cy="184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583619" y="4073894"/>
        <a:ext cx="39430" cy="110638"/>
      </dsp:txXfrm>
    </dsp:sp>
    <dsp:sp modelId="{B8F4102D-5B82-F340-BE7A-6E93499F2EE0}">
      <dsp:nvSpPr>
        <dsp:cNvPr id="0" name=""/>
        <dsp:cNvSpPr/>
      </dsp:nvSpPr>
      <dsp:spPr>
        <a:xfrm>
          <a:off x="3983134" y="2331318"/>
          <a:ext cx="955566" cy="446120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Neural Network</a:t>
          </a:r>
          <a:endParaRPr lang="en-US" sz="1000" kern="1200" dirty="0"/>
        </a:p>
      </dsp:txBody>
      <dsp:txXfrm>
        <a:off x="3996200" y="2344384"/>
        <a:ext cx="929434" cy="419988"/>
      </dsp:txXfrm>
    </dsp:sp>
    <dsp:sp modelId="{716EE824-E94E-8943-A53F-C89738FFF0C0}">
      <dsp:nvSpPr>
        <dsp:cNvPr id="0" name=""/>
        <dsp:cNvSpPr/>
      </dsp:nvSpPr>
      <dsp:spPr>
        <a:xfrm rot="21235282">
          <a:off x="4963407" y="2130751"/>
          <a:ext cx="392393" cy="184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963563" y="2170559"/>
        <a:ext cx="337074" cy="110638"/>
      </dsp:txXfrm>
    </dsp:sp>
    <dsp:sp modelId="{7581BEEB-9B47-1743-B461-ECCF4E799500}">
      <dsp:nvSpPr>
        <dsp:cNvPr id="0" name=""/>
        <dsp:cNvSpPr/>
      </dsp:nvSpPr>
      <dsp:spPr>
        <a:xfrm>
          <a:off x="5674903" y="1942660"/>
          <a:ext cx="1366049" cy="81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Output</a:t>
          </a:r>
          <a:endParaRPr lang="en-US" sz="1000" kern="1200" dirty="0"/>
        </a:p>
      </dsp:txBody>
      <dsp:txXfrm>
        <a:off x="5698902" y="1966659"/>
        <a:ext cx="1318051" cy="771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4F4A-DE5A-5F4D-86AF-1D5A1B6C1BA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FE7A-F764-6C47-B644-A3645F569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Query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Bain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40" y="5711393"/>
            <a:ext cx="873852" cy="8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Motivation</a:t>
            </a:r>
          </a:p>
          <a:p>
            <a:pPr marL="0" indent="0">
              <a:buNone/>
            </a:pPr>
            <a:r>
              <a:rPr lang="en-US" sz="3600" dirty="0" smtClean="0"/>
              <a:t>Data Set</a:t>
            </a:r>
          </a:p>
          <a:p>
            <a:pPr marL="274320" lvl="1" indent="0">
              <a:buNone/>
            </a:pPr>
            <a:r>
              <a:rPr lang="en-US" sz="2800" dirty="0" smtClean="0"/>
              <a:t>Feature Generation</a:t>
            </a:r>
          </a:p>
          <a:p>
            <a:pPr marL="274320" lvl="1" indent="0">
              <a:buNone/>
            </a:pPr>
            <a:r>
              <a:rPr lang="en-US" sz="2800" dirty="0" smtClean="0"/>
              <a:t>Data Preprocessing</a:t>
            </a:r>
          </a:p>
          <a:p>
            <a:pPr marL="0" indent="0">
              <a:buNone/>
            </a:pPr>
            <a:r>
              <a:rPr lang="en-US" sz="3600" dirty="0" smtClean="0"/>
              <a:t>Algorithms</a:t>
            </a:r>
          </a:p>
          <a:p>
            <a:pPr marL="0" indent="0">
              <a:buNone/>
            </a:pPr>
            <a:r>
              <a:rPr lang="en-US" sz="3600" dirty="0" smtClean="0"/>
              <a:t>Results</a:t>
            </a:r>
          </a:p>
          <a:p>
            <a:pPr marL="0" indent="0">
              <a:buNone/>
            </a:pPr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188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an internet user queries the web, results pertaining to that user’s querying interests are desirable.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Web queries are often short (between 3 and 5 words)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Individual words can be ambiguous without any context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5-03 at 9.3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58653"/>
            <a:ext cx="7964617" cy="5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 </a:t>
            </a:r>
          </a:p>
          <a:p>
            <a:pPr marL="0" indent="0">
              <a:buNone/>
            </a:pPr>
            <a:r>
              <a:rPr lang="en-US" dirty="0" smtClean="0"/>
              <a:t>Can algorithms predict predefined categories for a user’s query?</a:t>
            </a:r>
            <a:endParaRPr lang="en-US" dirty="0"/>
          </a:p>
        </p:txBody>
      </p:sp>
      <p:pic>
        <p:nvPicPr>
          <p:cNvPr id="11" name="Content Placeholder 10" descr="Screen Shot 2016-05-03 at 10.41.06 A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 b="-19715"/>
          <a:stretch/>
        </p:blipFill>
        <p:spPr/>
      </p:pic>
    </p:spTree>
    <p:extLst>
      <p:ext uri="{BB962C8B-B14F-4D97-AF65-F5344CB8AC3E}">
        <p14:creationId xmlns:p14="http://schemas.microsoft.com/office/powerpoint/2010/main" val="40801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2400 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25851994"/>
              </p:ext>
            </p:extLst>
          </p:nvPr>
        </p:nvGraphicFramePr>
        <p:xfrm>
          <a:off x="465714" y="1592362"/>
          <a:ext cx="7951732" cy="4577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35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Decision Tree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rpart</a:t>
            </a:r>
            <a:r>
              <a:rPr lang="en-US" smtClean="0"/>
              <a:t> package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nnet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/>
              <a:t>5-fold Cross Validation</a:t>
            </a:r>
          </a:p>
          <a:p>
            <a:pPr marL="0" indent="0">
              <a:buNone/>
            </a:pPr>
            <a:r>
              <a:rPr lang="en-US" dirty="0" smtClean="0"/>
              <a:t>Runs for 100 iterations (default) or until error is no longer decreasing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196</TotalTime>
  <Words>116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Web Query Categorization</vt:lpstr>
      <vt:lpstr>Outline</vt:lpstr>
      <vt:lpstr>Motivation</vt:lpstr>
      <vt:lpstr>Motivation</vt:lpstr>
      <vt:lpstr>Data Set</vt:lpstr>
      <vt:lpstr>Process</vt:lpstr>
      <vt:lpstr>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Query Categorization</dc:title>
  <dc:creator>James Bain</dc:creator>
  <cp:lastModifiedBy>James Bain</cp:lastModifiedBy>
  <cp:revision>19</cp:revision>
  <dcterms:created xsi:type="dcterms:W3CDTF">2016-05-03T13:23:11Z</dcterms:created>
  <dcterms:modified xsi:type="dcterms:W3CDTF">2016-05-03T16:40:07Z</dcterms:modified>
</cp:coreProperties>
</file>