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3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7" name="Content Placeholder 6" descr="Screen Shot 2016-05-03 at 9.43.48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43" b="-15686"/>
          <a:stretch/>
        </p:blipFill>
        <p:spPr>
          <a:xfrm>
            <a:off x="4648200" y="1673352"/>
            <a:ext cx="4038600" cy="4718304"/>
          </a:xfrm>
        </p:spPr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2400 Queries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113</TotalTime>
  <Words>76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Web Query Categorization</vt:lpstr>
      <vt:lpstr>Outline</vt:lpstr>
      <vt:lpstr>Motivation</vt:lpstr>
      <vt:lpstr>Motivation</vt:lpstr>
      <vt:lpstr>Data 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11</cp:revision>
  <dcterms:created xsi:type="dcterms:W3CDTF">2016-05-03T13:23:11Z</dcterms:created>
  <dcterms:modified xsi:type="dcterms:W3CDTF">2016-05-03T15:17:02Z</dcterms:modified>
</cp:coreProperties>
</file>