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584" y="18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0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E106-F229-4FE9-B23D-26373A8B594B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9DF3-E950-43AB-BD51-E51416D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6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16" y="2852937"/>
            <a:ext cx="46313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D:\GIT\GIT_ObjectSound\thesis\figures\querySuggestion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0" t="55483" r="19850" b="4278"/>
          <a:stretch/>
        </p:blipFill>
        <p:spPr bwMode="auto">
          <a:xfrm>
            <a:off x="4127363" y="3135078"/>
            <a:ext cx="1452749" cy="11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07904" y="3554603"/>
            <a:ext cx="360040" cy="3248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xdesktopwallpapers.com/wp-content/uploads/2010/12/Suzuki-Swift-Red-Sport-Car-On-Stree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9"/>
          <a:stretch/>
        </p:blipFill>
        <p:spPr bwMode="auto">
          <a:xfrm>
            <a:off x="1907704" y="1394629"/>
            <a:ext cx="1719563" cy="122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GIT\GIT_ObjectSound\thesis\figures\queryImag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5" t="9497" r="21727" b="37070"/>
          <a:stretch/>
        </p:blipFill>
        <p:spPr bwMode="auto">
          <a:xfrm>
            <a:off x="1988820" y="3135078"/>
            <a:ext cx="1638447" cy="11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17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Disney Research Lab 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Jean-Charles Bazin</dc:creator>
  <cp:lastModifiedBy>Jean-Charles Bazin</cp:lastModifiedBy>
  <cp:revision>1</cp:revision>
  <dcterms:created xsi:type="dcterms:W3CDTF">2016-09-08T13:45:44Z</dcterms:created>
  <dcterms:modified xsi:type="dcterms:W3CDTF">2016-09-08T13:52:02Z</dcterms:modified>
</cp:coreProperties>
</file>