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>
      <p:cViewPr>
        <p:scale>
          <a:sx n="50" d="100"/>
          <a:sy n="50" d="100"/>
        </p:scale>
        <p:origin x="-188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BACKUP\my conference papers\SIGGRAPH2012_Music\siggraph-paper_v6\images\teaser\result_resul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4631" r="55079"/>
          <a:stretch/>
        </p:blipFill>
        <p:spPr bwMode="auto">
          <a:xfrm>
            <a:off x="4953000" y="1975802"/>
            <a:ext cx="4133331" cy="21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BACKUP\my conference papers\SIGGRAPH2012_Music\siggraph-paper_v6\images\teaser\result_jum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4631" r="8857"/>
          <a:stretch/>
        </p:blipFill>
        <p:spPr bwMode="auto">
          <a:xfrm>
            <a:off x="-5595257" y="1979036"/>
            <a:ext cx="9595757" cy="212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04062" y="1686197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-5715000" y="76200"/>
            <a:ext cx="9766300" cy="4114800"/>
          </a:xfrm>
          <a:prstGeom prst="roundRect">
            <a:avLst>
              <a:gd name="adj" fmla="val 77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76800" y="76200"/>
            <a:ext cx="4419600" cy="4114800"/>
          </a:xfrm>
          <a:prstGeom prst="roundRect">
            <a:avLst>
              <a:gd name="adj" fmla="val 77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F:\BACKUP\my conference papers\SIGGRAPH2012_Music\siggraph-paper_v6\images\VideoEditing\sintel\01-original_Bildschirmfoto vom 2012-05-21 16570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36595" r="8711" b="39294"/>
          <a:stretch/>
        </p:blipFill>
        <p:spPr bwMode="auto">
          <a:xfrm>
            <a:off x="-5334000" y="289282"/>
            <a:ext cx="9296400" cy="161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BACKUP\my conference papers\SIGGRAPH2012_Music\siggraph-paper_v6\images\VideoEditing\sintel\01-retargeted_Bildschirmfoto vom 2012-05-21 17_31_3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34526" r="53831" b="41425"/>
          <a:stretch/>
        </p:blipFill>
        <p:spPr bwMode="auto">
          <a:xfrm>
            <a:off x="5257800" y="292615"/>
            <a:ext cx="3866631" cy="16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040612" y="3950493"/>
            <a:ext cx="45719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BACKUP\my conference papers\SIGGRAPH2012_Music\siggraph-paper_v6\images\teaser\result_resul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4631" r="55079"/>
          <a:stretch/>
        </p:blipFill>
        <p:spPr bwMode="auto">
          <a:xfrm>
            <a:off x="-2743200" y="6928802"/>
            <a:ext cx="4133331" cy="21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BACKUP\my conference papers\SIGGRAPH2012_Music\siggraph-paper_v6\images\teaser\result_jum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4631" r="8857"/>
          <a:stretch/>
        </p:blipFill>
        <p:spPr bwMode="auto">
          <a:xfrm>
            <a:off x="-5595257" y="1979036"/>
            <a:ext cx="9595757" cy="212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5400000">
            <a:off x="-952500" y="3867150"/>
            <a:ext cx="533400" cy="148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-5715000" y="76200"/>
            <a:ext cx="9766300" cy="4114800"/>
          </a:xfrm>
          <a:prstGeom prst="roundRect">
            <a:avLst>
              <a:gd name="adj" fmla="val 77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-2819400" y="5029200"/>
            <a:ext cx="4419600" cy="4114800"/>
          </a:xfrm>
          <a:prstGeom prst="roundRect">
            <a:avLst>
              <a:gd name="adj" fmla="val 77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F:\BACKUP\my conference papers\SIGGRAPH2012_Music\siggraph-paper_v6\images\VideoEditing\sintel\01-original_Bildschirmfoto vom 2012-05-21 16570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36595" r="8711" b="39294"/>
          <a:stretch/>
        </p:blipFill>
        <p:spPr bwMode="auto">
          <a:xfrm>
            <a:off x="-5334000" y="289282"/>
            <a:ext cx="9296400" cy="161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BACKUP\my conference papers\SIGGRAPH2012_Music\siggraph-paper_v6\images\VideoEditing\sintel\01-retargeted_Bildschirmfoto vom 2012-05-21 17_31_3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34526" r="53831" b="41425"/>
          <a:stretch/>
        </p:blipFill>
        <p:spPr bwMode="auto">
          <a:xfrm>
            <a:off x="-2438400" y="5245615"/>
            <a:ext cx="3866631" cy="16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44412" y="8903493"/>
            <a:ext cx="45719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jebazin</dc:creator>
  <cp:lastModifiedBy>jebazin</cp:lastModifiedBy>
  <cp:revision>8</cp:revision>
  <dcterms:created xsi:type="dcterms:W3CDTF">2006-08-16T00:00:00Z</dcterms:created>
  <dcterms:modified xsi:type="dcterms:W3CDTF">2013-02-01T10:09:11Z</dcterms:modified>
</cp:coreProperties>
</file>