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0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6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3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3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23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84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9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0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134E-3392-4A45-9770-0EF413F30EAB}" type="datetimeFigureOut">
              <a:rPr kumimoji="1" lang="ja-JP" altLang="en-US" smtClean="0"/>
              <a:t>28.07.18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1933-C771-EA42-8EB0-C4FF4C0E5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0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7-28 at 00.18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6"/>
          <a:stretch/>
        </p:blipFill>
        <p:spPr>
          <a:xfrm>
            <a:off x="626782" y="2156904"/>
            <a:ext cx="2913438" cy="1917483"/>
          </a:xfrm>
          <a:prstGeom prst="rect">
            <a:avLst/>
          </a:prstGeom>
        </p:spPr>
      </p:pic>
      <p:pic>
        <p:nvPicPr>
          <p:cNvPr id="8" name="Picture 7" descr="Screen Shot 2018-07-28 at 00.18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08" y="2156903"/>
            <a:ext cx="2691013" cy="19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Jean-Charles</dc:creator>
  <cp:lastModifiedBy>Jean-Charles</cp:lastModifiedBy>
  <cp:revision>1</cp:revision>
  <dcterms:created xsi:type="dcterms:W3CDTF">2018-07-27T22:17:26Z</dcterms:created>
  <dcterms:modified xsi:type="dcterms:W3CDTF">2018-07-27T22:19:57Z</dcterms:modified>
</cp:coreProperties>
</file>