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902" y="15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ERSO\UT website\images\google_04182_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170709"/>
            <a:ext cx="4062561" cy="2029691"/>
          </a:xfrm>
          <a:prstGeom prst="rect">
            <a:avLst/>
          </a:prstGeom>
          <a:noFill/>
        </p:spPr>
      </p:pic>
      <p:pic>
        <p:nvPicPr>
          <p:cNvPr id="1027" name="Picture 3" descr="E:\PERSO\UT website\images\VP-extraction_frame-018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200400"/>
            <a:ext cx="4071938" cy="20359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638800" y="1600200"/>
            <a:ext cx="1765300" cy="2565400"/>
          </a:xfrm>
          <a:prstGeom prst="roundRect">
            <a:avLst>
              <a:gd name="adj" fmla="val 784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57400" y="1600200"/>
            <a:ext cx="3517900" cy="2565400"/>
          </a:xfrm>
          <a:prstGeom prst="roundRect">
            <a:avLst>
              <a:gd name="adj" fmla="val 7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5" descr="F:\my conference papers\ICIP2009_ClosedEyes\camera ready\linaclose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9356" y="1676400"/>
            <a:ext cx="1583242" cy="235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6" descr="F:\my conference papers\ICIP2009_ClosedEyes\camera ready\linacorrect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7700" y="1676400"/>
            <a:ext cx="1583241" cy="235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7" descr="F:\my conference papers\ICIP2009_ClosedEyes\camera ready\linaopen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9880" y="1676400"/>
            <a:ext cx="1636520" cy="235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410200" y="152400"/>
            <a:ext cx="2413000" cy="4508500"/>
          </a:xfrm>
          <a:prstGeom prst="roundRect">
            <a:avLst>
              <a:gd name="adj" fmla="val 530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3100" y="139700"/>
            <a:ext cx="4660900" cy="4508500"/>
          </a:xfrm>
          <a:prstGeom prst="roundRect">
            <a:avLst>
              <a:gd name="adj" fmla="val 5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Documents and Settings\Administrator\바탕 화면\SIGGRAPH2010-POSTER - statue\images\SELECTED\bruce_ps3_ss31_iter10_step2_ov0.3_sm0.7_mask_flag0100_echo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7200" y="227013"/>
            <a:ext cx="2141537" cy="21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Documents and Settings\Administrator\바탕 화면\SIGGRAPH2010-POSTER - statue\images\SELECTED\bruce_stat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75" y="214313"/>
            <a:ext cx="2141538" cy="21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C:\Documents and Settings\Administrator\바탕 화면\SIGGRAPH2010-POSTER - statue\images\SELECTED\bruce_hum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13" y="214313"/>
            <a:ext cx="2141537" cy="21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:\Documents and Settings\Administrator\바탕 화면\SIGGRAPH2010-POSTER - statue\images\SELECTED\girl_original_huma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88" y="2428875"/>
            <a:ext cx="1790700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:\Documents and Settings\Administrator\바탕 화면\SIGGRAPH2010-POSTER - statue\images\SELECTED\statu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75" y="2428875"/>
            <a:ext cx="2141538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C:\Documents and Settings\Administrator\바탕 화면\SIGGRAPH2010-POSTER - statue\images\SELECTED\girl_eye3_rest7_hair3_bp_gradien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37200" y="2441575"/>
            <a:ext cx="2141538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:\my conference papers\ICRA2009_HorizonByDP_paper\camera ready\Horixel_Distri_Image_size-point-1.bmp"/>
          <p:cNvPicPr>
            <a:picLocks noChangeAspect="1" noChangeArrowheads="1"/>
          </p:cNvPicPr>
          <p:nvPr/>
        </p:nvPicPr>
        <p:blipFill>
          <a:blip r:embed="rId2" cstate="print"/>
          <a:srcRect l="7759" t="8621" r="9483" b="10344"/>
          <a:stretch>
            <a:fillRect/>
          </a:stretch>
        </p:blipFill>
        <p:spPr bwMode="auto">
          <a:xfrm>
            <a:off x="457200" y="1600200"/>
            <a:ext cx="3657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:\my conference papers\ICRA2009_HorizonByDP_paper\camera ready\IR_cata_image_skyline-size-point-1.bmp"/>
          <p:cNvPicPr>
            <a:picLocks noChangeAspect="1" noChangeArrowheads="1"/>
          </p:cNvPicPr>
          <p:nvPr/>
        </p:nvPicPr>
        <p:blipFill>
          <a:blip r:embed="rId3" cstate="print"/>
          <a:srcRect l="7822" t="8711" r="9422" b="10311"/>
          <a:stretch>
            <a:fillRect/>
          </a:stretch>
        </p:blipFill>
        <p:spPr bwMode="auto">
          <a:xfrm>
            <a:off x="4191133" y="1604196"/>
            <a:ext cx="3657467" cy="357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ERSO\UT website\images\IMG_018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838201"/>
            <a:ext cx="3151184" cy="2362200"/>
          </a:xfrm>
          <a:prstGeom prst="rect">
            <a:avLst/>
          </a:prstGeom>
          <a:noFill/>
        </p:spPr>
      </p:pic>
      <p:pic>
        <p:nvPicPr>
          <p:cNvPr id="1027" name="Picture 3" descr="E:\PERSO\UT website\images\trajectory_Corridor_3D_cut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838200"/>
            <a:ext cx="3996115" cy="2359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4267200"/>
            <a:ext cx="779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CODE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648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11648" y="-344699"/>
            <a:ext cx="4881563" cy="952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D:\BACKUP_JCperso\PERSO\ETHZ website\images\fig_MobileHCI2016_02_v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6" r="26624"/>
          <a:stretch/>
        </p:blipFill>
        <p:spPr bwMode="auto">
          <a:xfrm>
            <a:off x="4930140" y="3433763"/>
            <a:ext cx="3162300" cy="26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BACKUP_JCperso\PERSO\ETHZ website\images\fig_MobileHCI2016_01_v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46" y="-3657600"/>
            <a:ext cx="8763001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BACKUP_JCperso\PERSO\ETHZ website\images\fig_MobileHCI2016_01_v0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2" r="4596"/>
          <a:stretch/>
        </p:blipFill>
        <p:spPr bwMode="auto">
          <a:xfrm>
            <a:off x="1390651" y="3433763"/>
            <a:ext cx="34861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BACKUP_JCperso\PERSO\ETHZ website\images\fig_MobileHCI2016_02_v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0225" y="-3886200"/>
            <a:ext cx="10410826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7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JC</dc:creator>
  <cp:lastModifiedBy>Jean-Charles Bazin</cp:lastModifiedBy>
  <cp:revision>7</cp:revision>
  <dcterms:created xsi:type="dcterms:W3CDTF">2006-08-16T00:00:00Z</dcterms:created>
  <dcterms:modified xsi:type="dcterms:W3CDTF">2016-04-14T11:47:06Z</dcterms:modified>
</cp:coreProperties>
</file>