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06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D5B8-6E85-4941-B02D-3F4BA00ACFF6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FDB5-C81D-486A-B388-1E1632E4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5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D5B8-6E85-4941-B02D-3F4BA00ACFF6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FDB5-C81D-486A-B388-1E1632E4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D5B8-6E85-4941-B02D-3F4BA00ACFF6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FDB5-C81D-486A-B388-1E1632E4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2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D5B8-6E85-4941-B02D-3F4BA00ACFF6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FDB5-C81D-486A-B388-1E1632E4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1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D5B8-6E85-4941-B02D-3F4BA00ACFF6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FDB5-C81D-486A-B388-1E1632E4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6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D5B8-6E85-4941-B02D-3F4BA00ACFF6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FDB5-C81D-486A-B388-1E1632E4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4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D5B8-6E85-4941-B02D-3F4BA00ACFF6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FDB5-C81D-486A-B388-1E1632E4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0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D5B8-6E85-4941-B02D-3F4BA00ACFF6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FDB5-C81D-486A-B388-1E1632E4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6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D5B8-6E85-4941-B02D-3F4BA00ACFF6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FDB5-C81D-486A-B388-1E1632E4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1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D5B8-6E85-4941-B02D-3F4BA00ACFF6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FDB5-C81D-486A-B388-1E1632E4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4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D5B8-6E85-4941-B02D-3F4BA00ACFF6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FDB5-C81D-486A-B388-1E1632E4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8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DD5B8-6E85-4941-B02D-3F4BA00ACFF6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AFDB5-C81D-486A-B388-1E1632E4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2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3" t="24172" r="37093" b="55953"/>
          <a:stretch/>
        </p:blipFill>
        <p:spPr bwMode="auto">
          <a:xfrm>
            <a:off x="1403648" y="908720"/>
            <a:ext cx="5572125" cy="211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7767" y="756080"/>
            <a:ext cx="26507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ICCV’13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3" t="24172" r="52118" b="60346"/>
          <a:stretch/>
        </p:blipFill>
        <p:spPr bwMode="auto">
          <a:xfrm>
            <a:off x="1547664" y="3782037"/>
            <a:ext cx="3681561" cy="164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81783" y="3629396"/>
            <a:ext cx="24041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ICCV’13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75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D-INFK ETHZ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Bazin  Jean-Charles</dc:creator>
  <cp:lastModifiedBy>Bazin  Jean-Charles</cp:lastModifiedBy>
  <cp:revision>1</cp:revision>
  <dcterms:created xsi:type="dcterms:W3CDTF">2014-01-06T10:24:59Z</dcterms:created>
  <dcterms:modified xsi:type="dcterms:W3CDTF">2014-01-06T10:28:02Z</dcterms:modified>
</cp:coreProperties>
</file>