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1" r:id="rId4"/>
    <p:sldId id="260" r:id="rId5"/>
    <p:sldId id="263" r:id="rId6"/>
    <p:sldId id="258" r:id="rId7"/>
    <p:sldId id="259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5170"/>
  </p:normalViewPr>
  <p:slideViewPr>
    <p:cSldViewPr snapToGrid="0" snapToObjects="1">
      <p:cViewPr varScale="1">
        <p:scale>
          <a:sx n="108" d="100"/>
          <a:sy n="108" d="100"/>
        </p:scale>
        <p:origin x="12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F89C00-8044-2849-B8BB-22F7B67AE488}" type="datetimeFigureOut">
              <a:rPr lang="en-US" smtClean="0"/>
              <a:t>2/17/21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2AFD11-A40F-6543-9F5F-991615B34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30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File structure: In the first lesson, we have in-line CSS. In a project, we split out the CSS into its own file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Media breakpoints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AFD11-A40F-6543-9F5F-991615B34F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10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CSS Selectors are elements within the HTML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AFD11-A40F-6543-9F5F-991615B34F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255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AFD11-A40F-6543-9F5F-991615B34F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07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AFD11-A40F-6543-9F5F-991615B34F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5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We might want our CSS to look different based on the size of the screen we’re looking at the site on</a:t>
            </a:r>
          </a:p>
          <a:p>
            <a:pPr marL="171450" indent="-171450">
              <a:buFontTx/>
              <a:buChar char="-"/>
            </a:pPr>
            <a:r>
              <a:rPr lang="en-US" dirty="0"/>
              <a:t>We can achieve this with media breakpoints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Two ways to test this </a:t>
            </a:r>
            <a:r>
              <a:rPr lang="en-US" dirty="0">
                <a:sym typeface="Wingdings" pitchFamily="2" charset="2"/>
              </a:rPr>
              <a:t> resizing the screen or inspect mode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AFD11-A40F-6543-9F5F-991615B34F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206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https://</a:t>
            </a:r>
            <a:r>
              <a:rPr lang="en-US" dirty="0" err="1"/>
              <a:t>css-tricks.com</a:t>
            </a:r>
            <a:r>
              <a:rPr lang="en-US" dirty="0"/>
              <a:t>/snippets/</a:t>
            </a:r>
            <a:r>
              <a:rPr lang="en-US" dirty="0" err="1"/>
              <a:t>css</a:t>
            </a:r>
            <a:r>
              <a:rPr lang="en-US" dirty="0"/>
              <a:t>/a-guide-to-flexbox/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AFD11-A40F-6543-9F5F-991615B34F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12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AFD11-A40F-6543-9F5F-991615B34F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743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EDBFB-A2C5-CC4F-AEFA-5DE813A28C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75C84-639F-554C-8FA2-BF611377D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D9333-C7BC-1248-8EFE-0926EE2DF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84124-DF3F-5A4B-9AA3-000D3F78934F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94CA5-0EA9-F043-B271-8DF66FB6C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D3305-3941-1E40-9C00-DA202743C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4421C-67E0-5D45-9E8D-DF52CAC24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92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85CFB-BCD0-7C4E-8FE6-1827EF3D5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F1A4B5-EC51-3F4D-AFF3-0B3E8C67DD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AD18A-AB56-7945-8DB4-0F35ABEF1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84124-DF3F-5A4B-9AA3-000D3F78934F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AAE6F-E95F-3848-9CAD-C35659250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1AB98-7F4E-3845-A59A-6BD06B347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4421C-67E0-5D45-9E8D-DF52CAC24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50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E8F2D9-6C9E-0D4F-B0E4-289A7240A9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D2B271-006A-9C48-AC51-CC3D8A67F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B3A91-A6B2-2B42-9842-0529E57D8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84124-DF3F-5A4B-9AA3-000D3F78934F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15273-782A-904C-B05D-48AEF20D3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B1182-3457-144A-84CE-892C20E37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4421C-67E0-5D45-9E8D-DF52CAC24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092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0240F-EF83-584E-B1BC-DA070129A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1C8B4-CFD2-BC44-A86D-F5C8B6712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327B6-4AD3-FF43-B94C-4E97F3755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84124-DF3F-5A4B-9AA3-000D3F78934F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BB564-F009-FC43-8AA4-B28971762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A2314-69AB-DF4A-B9E9-412819392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4421C-67E0-5D45-9E8D-DF52CAC24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44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CC9A3-4A4A-5944-B6C8-0C6140518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1619A-837C-9C42-9F5C-728C964F8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CCAAE-B83C-CC4D-B0E1-7194D1A1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84124-DF3F-5A4B-9AA3-000D3F78934F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F37E2-57F8-7641-A7CB-B8745CDCD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5A6BF-0B2A-1F43-881E-43A5AC541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4421C-67E0-5D45-9E8D-DF52CAC24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15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4D5F8-D70D-3740-B2B4-3CF264F32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D1280-9C75-0249-AF66-031EE927E9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F572AF-AC7F-D449-847B-AF4A804BD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05E51-F23D-9048-B364-0BE6E529D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84124-DF3F-5A4B-9AA3-000D3F78934F}" type="datetimeFigureOut">
              <a:rPr lang="en-US" smtClean="0"/>
              <a:t>2/17/21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55271-8E8C-2E45-9315-337A198E5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41D07-E212-6845-A459-E7BA38DAE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4421C-67E0-5D45-9E8D-DF52CAC24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35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CDF02-C241-1249-8888-A6CD46098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35334-8C48-4F46-A5B9-8262507AD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DDD58-8909-FF4B-B44B-C8FA7A534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67B397-E24B-C742-84E8-94A4CC34D2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A49DA2-8A5C-154A-AE5F-CA9495A991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5CDD8C-30D6-1E4D-B5D4-45B484456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84124-DF3F-5A4B-9AA3-000D3F78934F}" type="datetimeFigureOut">
              <a:rPr lang="en-US" smtClean="0"/>
              <a:t>2/17/21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DDD1A9-48BE-734F-8780-DAFD35B92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10DA89-8E90-154A-823A-021B5359A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4421C-67E0-5D45-9E8D-DF52CAC24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87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26604-73F8-5F4D-87FA-BAFE75761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F4306E-4BBE-3843-862C-BB45A123F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84124-DF3F-5A4B-9AA3-000D3F78934F}" type="datetimeFigureOut">
              <a:rPr lang="en-US" smtClean="0"/>
              <a:t>2/17/21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90C160-6FA0-7042-B64A-D89E75F8C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BAEA03-B0FA-5541-9BCE-5989EE1F6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4421C-67E0-5D45-9E8D-DF52CAC24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799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34A65E-7321-0B4D-83D7-E45784D33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84124-DF3F-5A4B-9AA3-000D3F78934F}" type="datetimeFigureOut">
              <a:rPr lang="en-US" smtClean="0"/>
              <a:t>2/17/21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0ECB52-3C2A-B641-BBC8-C3C374AC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36BB48-ABB8-C14B-B1E4-DA404A2CC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4421C-67E0-5D45-9E8D-DF52CAC24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334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43DDC-4B8B-C340-BB0D-42728F9A1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352CB-5CE6-A042-B83B-37FC220D2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76B8F0-68ED-AC49-8903-9CF941C32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E0083D-26EC-F541-8700-725B87F73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84124-DF3F-5A4B-9AA3-000D3F78934F}" type="datetimeFigureOut">
              <a:rPr lang="en-US" smtClean="0"/>
              <a:t>2/17/21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0BED1-1D31-7245-9450-78375F94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33617-D7FA-3D4C-93D8-D1C401911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4421C-67E0-5D45-9E8D-DF52CAC24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14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D6569-F26F-FD47-B624-788EDAEF1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99FE0E-19A8-124F-B041-8C5A430263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19879-94A2-8C4D-8BAE-DC80909F8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C52C2-8804-EE41-8AC1-9B2F48F92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84124-DF3F-5A4B-9AA3-000D3F78934F}" type="datetimeFigureOut">
              <a:rPr lang="en-US" smtClean="0"/>
              <a:t>2/17/21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6F159-2A7D-8E46-9A96-9CAD7B88A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3D675-9DDB-F742-83BD-705E6A0F0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4421C-67E0-5D45-9E8D-DF52CAC24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671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3A2823-2664-0F4F-93A0-48331B524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300E2-F39B-0942-B85D-944F4B47C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0B772-781D-E445-8A88-ACA6560FC5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84124-DF3F-5A4B-9AA3-000D3F78934F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459C6-903B-DC49-8AE5-76F1825233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42AC1-61E4-1E4F-AEC4-DE41FCD98E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4421C-67E0-5D45-9E8D-DF52CAC24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96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cbbuller/building-with-jasey/tree/Lesson-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snippets/css/a-guide-to-flexbox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llabs.io/blog/web-development/css-cheat-sheet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water, skiing, snow, beach&#10;&#10;Description automatically generated">
            <a:extLst>
              <a:ext uri="{FF2B5EF4-FFF2-40B4-BE49-F238E27FC236}">
                <a16:creationId xmlns:a16="http://schemas.microsoft.com/office/drawing/2014/main" id="{A84F8A70-EC08-3D48-9F25-B4679A9AB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0C9E1131-F7E1-7A4F-BFAB-49903E879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3" y="0"/>
            <a:ext cx="12159574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57A711-DA9B-8640-80FF-30AD116CAA4A}"/>
              </a:ext>
            </a:extLst>
          </p:cNvPr>
          <p:cNvSpPr txBox="1"/>
          <p:nvPr/>
        </p:nvSpPr>
        <p:spPr>
          <a:xfrm>
            <a:off x="3118021" y="1500535"/>
            <a:ext cx="595595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omic Sans MS" panose="030F0902030302020204" pitchFamily="66" charset="0"/>
              </a:rPr>
              <a:t>Lesson</a:t>
            </a:r>
          </a:p>
          <a:p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1DD39E-ECBB-AD45-9FB9-0DFA88D528D4}"/>
              </a:ext>
            </a:extLst>
          </p:cNvPr>
          <p:cNvSpPr txBox="1"/>
          <p:nvPr/>
        </p:nvSpPr>
        <p:spPr>
          <a:xfrm>
            <a:off x="3575222" y="2227049"/>
            <a:ext cx="51919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400" b="1" dirty="0">
                <a:latin typeface="Papyrus" panose="020B0602040200020303" pitchFamily="34" charset="77"/>
              </a:rPr>
              <a:t>TWO</a:t>
            </a:r>
          </a:p>
          <a:p>
            <a:pPr algn="ctr"/>
            <a:endParaRPr lang="en-US" sz="4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F51AEF-BE74-E147-978D-1611C85485FA}"/>
              </a:ext>
            </a:extLst>
          </p:cNvPr>
          <p:cNvSpPr txBox="1"/>
          <p:nvPr/>
        </p:nvSpPr>
        <p:spPr>
          <a:xfrm>
            <a:off x="2203399" y="4834836"/>
            <a:ext cx="59559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mic Sans MS" panose="030F0902030302020204" pitchFamily="66" charset="0"/>
              </a:rPr>
              <a:t>Jacob L. Buller</a:t>
            </a:r>
          </a:p>
          <a:p>
            <a:r>
              <a:rPr lang="en-US" sz="1400" b="1" dirty="0">
                <a:latin typeface="Comic Sans MS" panose="030F0902030302020204" pitchFamily="66" charset="0"/>
              </a:rPr>
              <a:t>(Not a developer)</a:t>
            </a:r>
          </a:p>
          <a:p>
            <a:endParaRPr lang="en-US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52E50A-C85F-8847-A8CC-0A71121F7380}"/>
              </a:ext>
            </a:extLst>
          </p:cNvPr>
          <p:cNvSpPr txBox="1"/>
          <p:nvPr/>
        </p:nvSpPr>
        <p:spPr>
          <a:xfrm>
            <a:off x="2935134" y="5578845"/>
            <a:ext cx="59559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latin typeface="Comic Sans MS" panose="030F0902030302020204" pitchFamily="66" charset="0"/>
              </a:rPr>
              <a:t>Kasey A. </a:t>
            </a:r>
            <a:r>
              <a:rPr lang="en-US" sz="1400" b="1" dirty="0" err="1">
                <a:latin typeface="Comic Sans MS" panose="030F0902030302020204" pitchFamily="66" charset="0"/>
              </a:rPr>
              <a:t>Stolba</a:t>
            </a:r>
            <a:endParaRPr lang="en-US" sz="1400" b="1" dirty="0">
              <a:latin typeface="Comic Sans MS" panose="030F0902030302020204" pitchFamily="66" charset="0"/>
            </a:endParaRPr>
          </a:p>
          <a:p>
            <a:pPr algn="r"/>
            <a:r>
              <a:rPr lang="en-US" sz="1400" b="1" dirty="0">
                <a:latin typeface="Comic Sans MS" panose="030F0902030302020204" pitchFamily="66" charset="0"/>
              </a:rPr>
              <a:t>(An actual developer)</a:t>
            </a:r>
          </a:p>
          <a:p>
            <a:pPr algn="r"/>
            <a:endParaRPr lang="en-US" sz="1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46C675-4AA6-8349-AC10-46F02D8E702C}"/>
              </a:ext>
            </a:extLst>
          </p:cNvPr>
          <p:cNvSpPr txBox="1"/>
          <p:nvPr/>
        </p:nvSpPr>
        <p:spPr>
          <a:xfrm>
            <a:off x="3118021" y="3613815"/>
            <a:ext cx="59559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omic Sans MS" panose="030F0902030302020204" pitchFamily="66" charset="0"/>
              </a:rPr>
              <a:t>CSS Basics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06073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FF3AB-7A3D-B54D-8D7A-746043FCB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apyrus" panose="020B0602040200020303" pitchFamily="34" charset="77"/>
              </a:rPr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F4984-19FB-DE48-946E-11E128281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756"/>
            <a:ext cx="10800522" cy="520134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mic Sans MS" panose="030F0902030302020204" pitchFamily="66" charset="0"/>
              </a:rPr>
              <a:t>We’re going to learn CSS basics!</a:t>
            </a:r>
          </a:p>
          <a:p>
            <a:r>
              <a:rPr lang="en-US" sz="2400" dirty="0">
                <a:latin typeface="Comic Sans MS" panose="030F0902030302020204" pitchFamily="66" charset="0"/>
              </a:rPr>
              <a:t>First, we are going to open the ”site” folder we downloaded during the first lesson</a:t>
            </a:r>
          </a:p>
          <a:p>
            <a:pPr lvl="1"/>
            <a:r>
              <a:rPr lang="en-US" sz="1800" dirty="0">
                <a:latin typeface="Comic Sans MS" panose="030F0902030302020204" pitchFamily="66" charset="0"/>
              </a:rPr>
              <a:t>If you don’t already have it downloaded, you can find a copy of it on our </a:t>
            </a:r>
            <a:r>
              <a:rPr lang="en-US" sz="1800" dirty="0">
                <a:hlinkClick r:id="rId3"/>
              </a:rPr>
              <a:t>github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</a:p>
          <a:p>
            <a:r>
              <a:rPr lang="en-US" sz="2400" dirty="0">
                <a:latin typeface="Comic Sans MS" panose="030F0902030302020204" pitchFamily="66" charset="0"/>
              </a:rPr>
              <a:t>Awesome! Now let’s talk about the file structure</a:t>
            </a:r>
            <a:endParaRPr lang="en-US" sz="2000" dirty="0">
              <a:latin typeface="Comic Sans MS" panose="030F0902030302020204" pitchFamily="66" charset="0"/>
            </a:endParaRPr>
          </a:p>
          <a:p>
            <a:r>
              <a:rPr lang="en-US" sz="2400" dirty="0">
                <a:latin typeface="Comic Sans MS" panose="030F0902030302020204" pitchFamily="66" charset="0"/>
              </a:rPr>
              <a:t>You’re doing great! Let’s move on to talking about some neat CSS tips and tricks</a:t>
            </a:r>
          </a:p>
        </p:txBody>
      </p:sp>
    </p:spTree>
    <p:extLst>
      <p:ext uri="{BB962C8B-B14F-4D97-AF65-F5344CB8AC3E}">
        <p14:creationId xmlns:p14="http://schemas.microsoft.com/office/powerpoint/2010/main" val="4213028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FF3AB-7A3D-B54D-8D7A-746043FCB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apyrus" panose="020B0602040200020303" pitchFamily="34" charset="77"/>
              </a:rPr>
              <a:t>Applying CSS to HTML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F4984-19FB-DE48-946E-11E128281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756"/>
            <a:ext cx="10800522" cy="520134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mic Sans MS" panose="030F0902030302020204" pitchFamily="66" charset="0"/>
              </a:rPr>
              <a:t>Let’s open up the </a:t>
            </a:r>
            <a:r>
              <a:rPr lang="en-US" sz="2400" dirty="0" err="1">
                <a:latin typeface="Comic Sans MS" panose="030F0902030302020204" pitchFamily="66" charset="0"/>
              </a:rPr>
              <a:t>styles.css</a:t>
            </a:r>
            <a:r>
              <a:rPr lang="en-US" sz="2400" dirty="0">
                <a:latin typeface="Comic Sans MS" panose="030F0902030302020204" pitchFamily="66" charset="0"/>
              </a:rPr>
              <a:t> file</a:t>
            </a:r>
          </a:p>
          <a:p>
            <a:r>
              <a:rPr lang="en-US" sz="2400" dirty="0">
                <a:latin typeface="Comic Sans MS" panose="030F0902030302020204" pitchFamily="66" charset="0"/>
              </a:rPr>
              <a:t>CSS Selectors – What are they?</a:t>
            </a:r>
          </a:p>
          <a:p>
            <a:pPr lvl="1"/>
            <a:r>
              <a:rPr lang="en-US" sz="2000" dirty="0">
                <a:latin typeface="Comic Sans MS" panose="030F0902030302020204" pitchFamily="66" charset="0"/>
              </a:rPr>
              <a:t>Simple</a:t>
            </a:r>
          </a:p>
          <a:p>
            <a:pPr lvl="1"/>
            <a:r>
              <a:rPr lang="en-US" sz="2000" dirty="0">
                <a:latin typeface="Comic Sans MS" panose="030F0902030302020204" pitchFamily="66" charset="0"/>
              </a:rPr>
              <a:t>Combination</a:t>
            </a:r>
          </a:p>
          <a:p>
            <a:r>
              <a:rPr lang="en-US" sz="2400" dirty="0">
                <a:latin typeface="Comic Sans MS" panose="030F0902030302020204" pitchFamily="66" charset="0"/>
              </a:rPr>
              <a:t>Class vs. ID HTML – When do we use them?</a:t>
            </a:r>
          </a:p>
        </p:txBody>
      </p:sp>
    </p:spTree>
    <p:extLst>
      <p:ext uri="{BB962C8B-B14F-4D97-AF65-F5344CB8AC3E}">
        <p14:creationId xmlns:p14="http://schemas.microsoft.com/office/powerpoint/2010/main" val="2161843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FF3AB-7A3D-B54D-8D7A-746043FCB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apyrus" panose="020B0602040200020303" pitchFamily="34" charset="77"/>
              </a:rPr>
              <a:t>Color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F4984-19FB-DE48-946E-11E128281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756"/>
            <a:ext cx="10800522" cy="520134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mic Sans MS" panose="030F0902030302020204" pitchFamily="66" charset="0"/>
              </a:rPr>
              <a:t>Text color</a:t>
            </a:r>
          </a:p>
          <a:p>
            <a:r>
              <a:rPr lang="en-US" sz="2400" dirty="0">
                <a:latin typeface="Comic Sans MS" panose="030F0902030302020204" pitchFamily="66" charset="0"/>
              </a:rPr>
              <a:t>Background color</a:t>
            </a:r>
          </a:p>
        </p:txBody>
      </p:sp>
    </p:spTree>
    <p:extLst>
      <p:ext uri="{BB962C8B-B14F-4D97-AF65-F5344CB8AC3E}">
        <p14:creationId xmlns:p14="http://schemas.microsoft.com/office/powerpoint/2010/main" val="245529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FF3AB-7A3D-B54D-8D7A-746043FCB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apyrus" panose="020B0602040200020303" pitchFamily="34" charset="77"/>
              </a:rPr>
              <a:t>Pseudo-Classes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F4984-19FB-DE48-946E-11E128281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756"/>
            <a:ext cx="10800522" cy="520134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mic Sans MS" panose="030F0902030302020204" pitchFamily="66" charset="0"/>
              </a:rPr>
              <a:t>Pseudo classes are used to define the special state of an elements</a:t>
            </a:r>
          </a:p>
          <a:p>
            <a:pPr lvl="1"/>
            <a:r>
              <a:rPr lang="en-US" sz="2000" dirty="0">
                <a:latin typeface="Comic Sans MS" panose="030F0902030302020204" pitchFamily="66" charset="0"/>
              </a:rPr>
              <a:t>:hover</a:t>
            </a:r>
          </a:p>
          <a:p>
            <a:pPr lvl="1"/>
            <a:r>
              <a:rPr lang="en-US" sz="2000" dirty="0">
                <a:latin typeface="Comic Sans MS" panose="030F0902030302020204" pitchFamily="66" charset="0"/>
              </a:rPr>
              <a:t>:active</a:t>
            </a:r>
          </a:p>
          <a:p>
            <a:pPr lvl="1"/>
            <a:r>
              <a:rPr lang="en-US" sz="2000" dirty="0">
                <a:latin typeface="Comic Sans MS" panose="030F0902030302020204" pitchFamily="66" charset="0"/>
              </a:rPr>
              <a:t>:first-child</a:t>
            </a:r>
          </a:p>
          <a:p>
            <a:pPr lvl="1"/>
            <a:r>
              <a:rPr lang="en-US" sz="2000" dirty="0">
                <a:latin typeface="Comic Sans MS" panose="030F0902030302020204" pitchFamily="66" charset="0"/>
              </a:rPr>
              <a:t>:last-child</a:t>
            </a:r>
          </a:p>
        </p:txBody>
      </p:sp>
    </p:spTree>
    <p:extLst>
      <p:ext uri="{BB962C8B-B14F-4D97-AF65-F5344CB8AC3E}">
        <p14:creationId xmlns:p14="http://schemas.microsoft.com/office/powerpoint/2010/main" val="3472571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FF3AB-7A3D-B54D-8D7A-746043FCB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apyrus" panose="020B0602040200020303" pitchFamily="34" charset="77"/>
              </a:rPr>
              <a:t>Media Breakpoints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F4984-19FB-DE48-946E-11E128281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756"/>
            <a:ext cx="10800522" cy="520134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mic Sans MS" panose="030F0902030302020204" pitchFamily="66" charset="0"/>
              </a:rPr>
              <a:t>Extra Small Devices (Portrait Phones): Less than 576px</a:t>
            </a:r>
          </a:p>
          <a:p>
            <a:r>
              <a:rPr lang="en-US" sz="2400" dirty="0">
                <a:latin typeface="Comic Sans MS" panose="030F0902030302020204" pitchFamily="66" charset="0"/>
              </a:rPr>
              <a:t>Small Devices (Landscape Phones): 576px to 767px</a:t>
            </a:r>
          </a:p>
          <a:p>
            <a:r>
              <a:rPr lang="en-US" sz="2400" dirty="0">
                <a:latin typeface="Comic Sans MS" panose="030F0902030302020204" pitchFamily="66" charset="0"/>
              </a:rPr>
              <a:t>Medium Devices (Tablets): 768px to 991px</a:t>
            </a:r>
          </a:p>
          <a:p>
            <a:r>
              <a:rPr lang="en-US" sz="2400" dirty="0">
                <a:latin typeface="Comic Sans MS" panose="030F0902030302020204" pitchFamily="66" charset="0"/>
              </a:rPr>
              <a:t>Large Devices (Desktops): 992px to 1199px</a:t>
            </a:r>
          </a:p>
          <a:p>
            <a:r>
              <a:rPr lang="en-US" sz="2400" dirty="0">
                <a:latin typeface="Comic Sans MS" panose="030F0902030302020204" pitchFamily="66" charset="0"/>
              </a:rPr>
              <a:t>Extra Large Devices (Large Desktops): 1200px and up</a:t>
            </a:r>
          </a:p>
        </p:txBody>
      </p:sp>
    </p:spTree>
    <p:extLst>
      <p:ext uri="{BB962C8B-B14F-4D97-AF65-F5344CB8AC3E}">
        <p14:creationId xmlns:p14="http://schemas.microsoft.com/office/powerpoint/2010/main" val="121612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FF3AB-7A3D-B54D-8D7A-746043FCB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apyrus" panose="020B0602040200020303" pitchFamily="34" charset="77"/>
              </a:rPr>
              <a:t>Flexbox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F4984-19FB-DE48-946E-11E128281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756"/>
            <a:ext cx="10800522" cy="520134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mic Sans MS" panose="030F0902030302020204" pitchFamily="66" charset="0"/>
              </a:rPr>
              <a:t>Flexbox is a responsive layout design framework that can be used to position elements on screen in relation to one another</a:t>
            </a:r>
          </a:p>
          <a:p>
            <a:r>
              <a:rPr lang="en-US" sz="2400" dirty="0">
                <a:latin typeface="Comic Sans MS" panose="030F0902030302020204" pitchFamily="66" charset="0"/>
              </a:rPr>
              <a:t>More information on flexbox can be found </a:t>
            </a:r>
            <a:r>
              <a:rPr lang="en-US" sz="2400" dirty="0">
                <a:latin typeface="Comic Sans MS" panose="030F0902030302020204" pitchFamily="66" charset="0"/>
                <a:hlinkClick r:id="rId3"/>
              </a:rPr>
              <a:t>here</a:t>
            </a:r>
            <a:endParaRPr lang="en-US" sz="2400" dirty="0">
              <a:latin typeface="Comic Sans MS" panose="030F0902030302020204" pitchFamily="66" charset="0"/>
            </a:endParaRPr>
          </a:p>
          <a:p>
            <a:r>
              <a:rPr lang="en-US" sz="2400" dirty="0">
                <a:latin typeface="Comic Sans MS" panose="030F0902030302020204" pitchFamily="66" charset="0"/>
              </a:rPr>
              <a:t>We’re going to look at a common use case of a header, body, and footer on the page </a:t>
            </a:r>
          </a:p>
        </p:txBody>
      </p:sp>
    </p:spTree>
    <p:extLst>
      <p:ext uri="{BB962C8B-B14F-4D97-AF65-F5344CB8AC3E}">
        <p14:creationId xmlns:p14="http://schemas.microsoft.com/office/powerpoint/2010/main" val="2609719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FF3AB-7A3D-B54D-8D7A-746043FCB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apyrus" panose="020B0602040200020303" pitchFamily="34" charset="77"/>
              </a:rPr>
              <a:t>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F4984-19FB-DE48-946E-11E128281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756"/>
            <a:ext cx="10800522" cy="520134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mic Sans MS" panose="030F0902030302020204" pitchFamily="66" charset="0"/>
                <a:hlinkClick r:id="rId3"/>
              </a:rPr>
              <a:t>CSS Cheat Sheet</a:t>
            </a:r>
            <a:endParaRPr lang="en-US" sz="2400" dirty="0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627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</TotalTime>
  <Words>348</Words>
  <Application>Microsoft Macintosh PowerPoint</Application>
  <PresentationFormat>Widescreen</PresentationFormat>
  <Paragraphs>56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Comic Sans MS</vt:lpstr>
      <vt:lpstr>Papyrus</vt:lpstr>
      <vt:lpstr>Office Theme</vt:lpstr>
      <vt:lpstr>PowerPoint Presentation</vt:lpstr>
      <vt:lpstr>Getting Started</vt:lpstr>
      <vt:lpstr>Applying CSS to HTML Elements</vt:lpstr>
      <vt:lpstr>Color</vt:lpstr>
      <vt:lpstr>Pseudo-Classes</vt:lpstr>
      <vt:lpstr>Media Breakpoints</vt:lpstr>
      <vt:lpstr>Flexbox</vt:lpstr>
      <vt:lpstr>Additional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Buller, Jacob L.</dc:creator>
  <cp:lastModifiedBy>Stolba, Kasey A.</cp:lastModifiedBy>
  <cp:revision>25</cp:revision>
  <dcterms:created xsi:type="dcterms:W3CDTF">2021-01-05T02:11:47Z</dcterms:created>
  <dcterms:modified xsi:type="dcterms:W3CDTF">2021-02-18T04:28:21Z</dcterms:modified>
</cp:coreProperties>
</file>