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4"/>
    <p:restoredTop sz="85170"/>
  </p:normalViewPr>
  <p:slideViewPr>
    <p:cSldViewPr snapToGrid="0" snapToObjects="1">
      <p:cViewPr varScale="1">
        <p:scale>
          <a:sx n="108" d="100"/>
          <a:sy n="10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89C00-8044-2849-B8BB-22F7B67AE48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FD11-A40F-6543-9F5F-991615B34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File structure: In the first lesson, we have in-line CSS. In a project, we split out the CSS into its own file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Media breakpoints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marketplace.visualstudio.com</a:t>
            </a:r>
            <a:r>
              <a:rPr lang="en-US" dirty="0"/>
              <a:t>/</a:t>
            </a:r>
            <a:r>
              <a:rPr lang="en-US" dirty="0" err="1"/>
              <a:t>items?itemName</a:t>
            </a:r>
            <a:r>
              <a:rPr lang="en-US" dirty="0"/>
              <a:t>=</a:t>
            </a:r>
            <a:r>
              <a:rPr lang="en-US" dirty="0" err="1"/>
              <a:t>ritwickdey.live</a:t>
            </a:r>
            <a:r>
              <a:rPr lang="en-US" dirty="0"/>
              <a:t>-sass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Adhoc</a:t>
            </a:r>
            <a:r>
              <a:rPr lang="en-US" dirty="0"/>
              <a:t> style guide from the CISA demo that we worked on– see how this translates to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DBFB-A2C5-CC4F-AEFA-5DE813A2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5C84-639F-554C-8FA2-BF611377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9333-C7BC-1248-8EFE-0926EE2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4CA5-0EA9-F043-B271-8DF66FB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3305-3941-1E40-9C00-DA202743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CFB-BCD0-7C4E-8FE6-1827EF3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A4B5-EC51-3F4D-AFF3-0B3E8C67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D18A-AB56-7945-8DB4-0F35ABEF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AE6F-E95F-3848-9CAD-C356592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AB98-7F4E-3845-A59A-6BD06B3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F2D9-6C9E-0D4F-B0E4-289A7240A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B271-006A-9C48-AC51-CC3D8A67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A91-A6B2-2B42-9842-0529E57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5273-782A-904C-B05D-48AEF20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1182-3457-144A-84CE-892C20E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40F-EF83-584E-B1BC-DA070129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C8B4-CFD2-BC44-A86D-F5C8B671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27B6-4AD3-FF43-B94C-4E97F375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B564-F009-FC43-8AA4-B289717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2314-69AB-DF4A-B9E9-41281939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9A3-4A4A-5944-B6C8-0C61405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619A-837C-9C42-9F5C-728C964F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CAAE-B83C-CC4D-B0E1-7194D1A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37E2-57F8-7641-A7CB-B8745CDC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A6BF-0B2A-1F43-881E-43A5AC5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5F8-D70D-3740-B2B4-3CF264F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280-9C75-0249-AF66-031EE927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72AF-AC7F-D449-847B-AF4A804B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E51-F23D-9048-B364-0BE6E529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5271-8E8C-2E45-9315-337A198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1D07-E212-6845-A459-E7BA38D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DF02-C241-1249-8888-A6CD4609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5334-8C48-4F46-A5B9-8262507A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DD58-8909-FF4B-B44B-C8FA7A5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B397-E24B-C742-84E8-94A4CC34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49DA2-8A5C-154A-AE5F-CA9495A9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CDD8C-30D6-1E4D-B5D4-45B48445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D1A9-48BE-734F-8780-DAFD35B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0DA89-8E90-154A-823A-021B535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604-73F8-5F4D-87FA-BAFE757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4306E-4BBE-3843-862C-BB45A123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C160-6FA0-7042-B64A-D89E75F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EA03-B0FA-5541-9BCE-5989EE1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4A65E-7321-0B4D-83D7-E45784D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CB52-3C2A-B641-BBC8-C3C374A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BB48-ABB8-C14B-B1E4-DA404A2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3DDC-4B8B-C340-BB0D-42728F9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52CB-5CE6-A042-B83B-37FC220D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B8F0-68ED-AC49-8903-9CF941C3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083D-26EC-F541-8700-725B87F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ED1-1D31-7245-9450-78375F94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3617-D7FA-3D4C-93D8-D1C40191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69-F26F-FD47-B624-788EDA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9FE0E-19A8-124F-B041-8C5A4302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9879-94A2-8C4D-8BAE-DC80909F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2C2-8804-EE41-8AC1-9B2F48F9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F159-2A7D-8E46-9A96-9CAD7B8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D675-9DDB-F742-83BD-705E6A0F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A2823-2664-0F4F-93A0-48331B5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00E2-F39B-0942-B85D-944F4B47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772-781D-E445-8A88-ACA6560F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4124-DF3F-5A4B-9AA3-000D3F78934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9C6-903B-DC49-8AE5-76F18252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2AC1-61E4-1E4F-AEC4-DE41FCD9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ter, skiing, snow, beach&#10;&#10;Description automatically generated">
            <a:extLst>
              <a:ext uri="{FF2B5EF4-FFF2-40B4-BE49-F238E27FC236}">
                <a16:creationId xmlns:a16="http://schemas.microsoft.com/office/drawing/2014/main" id="{A84F8A70-EC08-3D48-9F25-B4679A9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C9E1131-F7E1-7A4F-BFAB-49903E87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" y="0"/>
            <a:ext cx="121595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7A711-DA9B-8640-80FF-30AD116CAA4A}"/>
              </a:ext>
            </a:extLst>
          </p:cNvPr>
          <p:cNvSpPr txBox="1"/>
          <p:nvPr/>
        </p:nvSpPr>
        <p:spPr>
          <a:xfrm>
            <a:off x="3118021" y="1500535"/>
            <a:ext cx="595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anose="030F0902030302020204" pitchFamily="66" charset="0"/>
              </a:rPr>
              <a:t>Lesson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D39E-ECBB-AD45-9FB9-0DFA88D528D4}"/>
              </a:ext>
            </a:extLst>
          </p:cNvPr>
          <p:cNvSpPr txBox="1"/>
          <p:nvPr/>
        </p:nvSpPr>
        <p:spPr>
          <a:xfrm>
            <a:off x="3575222" y="2227049"/>
            <a:ext cx="5191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>
                <a:latin typeface="Papyrus" panose="020B0602040200020303" pitchFamily="34" charset="77"/>
              </a:rPr>
              <a:t>SIX</a:t>
            </a:r>
          </a:p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1AEF-BE74-E147-978D-1611C85485FA}"/>
              </a:ext>
            </a:extLst>
          </p:cNvPr>
          <p:cNvSpPr txBox="1"/>
          <p:nvPr/>
        </p:nvSpPr>
        <p:spPr>
          <a:xfrm>
            <a:off x="2203399" y="4834836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mic Sans MS" panose="030F0902030302020204" pitchFamily="66" charset="0"/>
              </a:rPr>
              <a:t>Jacob L. Buller</a:t>
            </a:r>
          </a:p>
          <a:p>
            <a:r>
              <a:rPr lang="en-US" sz="1400" b="1" dirty="0">
                <a:latin typeface="Comic Sans MS" panose="030F0902030302020204" pitchFamily="66" charset="0"/>
              </a:rPr>
              <a:t>(Not a developer)</a:t>
            </a:r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E50A-C85F-8847-A8CC-0A71121F7380}"/>
              </a:ext>
            </a:extLst>
          </p:cNvPr>
          <p:cNvSpPr txBox="1"/>
          <p:nvPr/>
        </p:nvSpPr>
        <p:spPr>
          <a:xfrm>
            <a:off x="2935134" y="557884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Kasey A. </a:t>
            </a:r>
            <a:r>
              <a:rPr lang="en-US" sz="1400" b="1" dirty="0" err="1">
                <a:latin typeface="Comic Sans MS" panose="030F0902030302020204" pitchFamily="66" charset="0"/>
              </a:rPr>
              <a:t>Stolba</a:t>
            </a:r>
            <a:endParaRPr lang="en-US" sz="1400" b="1" dirty="0">
              <a:latin typeface="Comic Sans MS" panose="030F0902030302020204" pitchFamily="66" charset="0"/>
            </a:endParaRPr>
          </a:p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(An actual developer)</a:t>
            </a:r>
          </a:p>
          <a:p>
            <a:pPr algn="r"/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6C675-4AA6-8349-AC10-46F02D8E702C}"/>
              </a:ext>
            </a:extLst>
          </p:cNvPr>
          <p:cNvSpPr txBox="1"/>
          <p:nvPr/>
        </p:nvSpPr>
        <p:spPr>
          <a:xfrm>
            <a:off x="3118021" y="361381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Getting SASS-y with CSS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0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What we’re doing…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Reviewing the intro to SASS from last lesson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Make sure we have the SASS compiler installed in VS Code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Talk through common examples of using SASS in code</a:t>
            </a:r>
          </a:p>
        </p:txBody>
      </p:sp>
    </p:spTree>
    <p:extLst>
      <p:ext uri="{BB962C8B-B14F-4D97-AF65-F5344CB8AC3E}">
        <p14:creationId xmlns:p14="http://schemas.microsoft.com/office/powerpoint/2010/main" val="42130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So what is SASS?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Sass stands for Syntactically Awesome Stylesheet and it’s an extension of CSS. 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The main goal of SASS is to reduce repetition in CSS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It’s a CSS pre-processor language - A CSS preprocessor is a scripting language that extends CSS by allowing developers to write code in one language and then compile it into CSS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Sass lets you use features that do not exist in CSS, like variables, nested rules, mix-ins, imports, inheritance, built-in functions, and other stuff</a:t>
            </a:r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Now, to compile SASS we’re going to download a simple extension on Visual Studio code</a:t>
            </a:r>
            <a:endParaRPr lang="en-US" sz="20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Why do we use SASS?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As mentioned previously, the main purpose of SASS is to reduce repetition in code</a:t>
            </a:r>
          </a:p>
          <a:p>
            <a:pPr marL="0" indent="0">
              <a:buNone/>
            </a:pPr>
            <a:endParaRPr lang="en-US" sz="24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We’re going to look at two common use cases of SASS that promote this mind set</a:t>
            </a:r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SASS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In a typical web development project, the SASS code is split amongst many different files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We’ll take a deeper look into this in an upcoming lesson!</a:t>
            </a:r>
          </a:p>
          <a:p>
            <a:pPr marL="457200" lvl="1" indent="0">
              <a:buNone/>
            </a:pPr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We can create SASS variables in a theme file which can be use throughout the project</a:t>
            </a:r>
          </a:p>
          <a:p>
            <a:endParaRPr lang="en-US" sz="24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When you need to make a change to one of these variables, you only have to do it in one place!</a:t>
            </a:r>
          </a:p>
          <a:p>
            <a:endParaRPr lang="en-US" sz="24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Now let’s look at a common use case for this…</a:t>
            </a:r>
          </a:p>
        </p:txBody>
      </p:sp>
    </p:spTree>
    <p:extLst>
      <p:ext uri="{BB962C8B-B14F-4D97-AF65-F5344CB8AC3E}">
        <p14:creationId xmlns:p14="http://schemas.microsoft.com/office/powerpoint/2010/main" val="391857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Style Guide</a:t>
            </a:r>
          </a:p>
        </p:txBody>
      </p:sp>
      <p:pic>
        <p:nvPicPr>
          <p:cNvPr id="9" name="Content Placeholder 8" descr="Chart&#10;&#10;Description automatically generated with low confidence">
            <a:extLst>
              <a:ext uri="{FF2B5EF4-FFF2-40B4-BE49-F238E27FC236}">
                <a16:creationId xmlns:a16="http://schemas.microsoft.com/office/drawing/2014/main" id="{000501C6-09D8-674B-B6C9-31C1E1D9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305" y="1213350"/>
            <a:ext cx="8597390" cy="5279525"/>
          </a:xfrm>
        </p:spPr>
      </p:pic>
    </p:spTree>
    <p:extLst>
      <p:ext uri="{BB962C8B-B14F-4D97-AF65-F5344CB8AC3E}">
        <p14:creationId xmlns:p14="http://schemas.microsoft.com/office/powerpoint/2010/main" val="16200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Nesting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In previous lessons we’ve learned about HTML structure and how elements are nested within one another</a:t>
            </a:r>
          </a:p>
          <a:p>
            <a:endParaRPr lang="en-US" sz="24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SASS allows you to follow the HTML tree within your CSS</a:t>
            </a:r>
          </a:p>
          <a:p>
            <a:endParaRPr lang="en-US" sz="24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This leads to cleaner code and less repetition!</a:t>
            </a:r>
          </a:p>
        </p:txBody>
      </p:sp>
    </p:spTree>
    <p:extLst>
      <p:ext uri="{BB962C8B-B14F-4D97-AF65-F5344CB8AC3E}">
        <p14:creationId xmlns:p14="http://schemas.microsoft.com/office/powerpoint/2010/main" val="103286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387</Words>
  <Application>Microsoft Macintosh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Papyrus</vt:lpstr>
      <vt:lpstr>Office Theme</vt:lpstr>
      <vt:lpstr>PowerPoint Presentation</vt:lpstr>
      <vt:lpstr>What we’re doing…</vt:lpstr>
      <vt:lpstr>So what is SASS?</vt:lpstr>
      <vt:lpstr>Why do we use SASS?</vt:lpstr>
      <vt:lpstr>SASS Variables</vt:lpstr>
      <vt:lpstr>Style Guide</vt:lpstr>
      <vt:lpstr>Nesting CSS Selectors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Jacob L.</dc:creator>
  <cp:lastModifiedBy>Stolba, Kasey A.</cp:lastModifiedBy>
  <cp:revision>28</cp:revision>
  <dcterms:created xsi:type="dcterms:W3CDTF">2021-01-05T02:11:47Z</dcterms:created>
  <dcterms:modified xsi:type="dcterms:W3CDTF">2021-04-15T18:00:49Z</dcterms:modified>
</cp:coreProperties>
</file>