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>
        <p:scale>
          <a:sx n="63" d="100"/>
          <a:sy n="63" d="100"/>
        </p:scale>
        <p:origin x="1776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DBFB-A2C5-CC4F-AEFA-5DE813A28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5C84-639F-554C-8FA2-BF611377D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9333-C7BC-1248-8EFE-0926EE2D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4CA5-0EA9-F043-B271-8DF66FB6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3305-3941-1E40-9C00-DA202743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9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5CFB-BCD0-7C4E-8FE6-1827EF3D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1A4B5-EC51-3F4D-AFF3-0B3E8C67D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D18A-AB56-7945-8DB4-0F35ABEF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AE6F-E95F-3848-9CAD-C3565925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1AB98-7F4E-3845-A59A-6BD06B34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8F2D9-6C9E-0D4F-B0E4-289A7240A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2B271-006A-9C48-AC51-CC3D8A67F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B3A91-A6B2-2B42-9842-0529E57D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15273-782A-904C-B05D-48AEF20D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B1182-3457-144A-84CE-892C20E3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9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240F-EF83-584E-B1BC-DA070129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C8B4-CFD2-BC44-A86D-F5C8B6712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327B6-4AD3-FF43-B94C-4E97F375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BB564-F009-FC43-8AA4-B2897176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A2314-69AB-DF4A-B9E9-41281939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4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C9A3-4A4A-5944-B6C8-0C614051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1619A-837C-9C42-9F5C-728C964F8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CCAAE-B83C-CC4D-B0E1-7194D1A1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F37E2-57F8-7641-A7CB-B8745CDC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5A6BF-0B2A-1F43-881E-43A5AC54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1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D5F8-D70D-3740-B2B4-3CF264F3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1280-9C75-0249-AF66-031EE927E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572AF-AC7F-D449-847B-AF4A804BD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05E51-F23D-9048-B364-0BE6E529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5271-8E8C-2E45-9315-337A198E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41D07-E212-6845-A459-E7BA38DA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DF02-C241-1249-8888-A6CD4609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35334-8C48-4F46-A5B9-8262507A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DDD58-8909-FF4B-B44B-C8FA7A53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7B397-E24B-C742-84E8-94A4CC34D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49DA2-8A5C-154A-AE5F-CA9495A99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CDD8C-30D6-1E4D-B5D4-45B48445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DD1A9-48BE-734F-8780-DAFD35B9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0DA89-8E90-154A-823A-021B5359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8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6604-73F8-5F4D-87FA-BAFE7576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4306E-4BBE-3843-862C-BB45A123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C160-6FA0-7042-B64A-D89E75F8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AEA03-B0FA-5541-9BCE-5989EE1F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9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4A65E-7321-0B4D-83D7-E45784D3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ECB52-3C2A-B641-BBC8-C3C374AC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6BB48-ABB8-C14B-B1E4-DA404A2C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3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3DDC-4B8B-C340-BB0D-42728F9A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52CB-5CE6-A042-B83B-37FC220D2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6B8F0-68ED-AC49-8903-9CF941C32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0083D-26EC-F541-8700-725B87F7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BED1-1D31-7245-9450-78375F94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33617-D7FA-3D4C-93D8-D1C40191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1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6569-F26F-FD47-B624-788EDAEF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9FE0E-19A8-124F-B041-8C5A43026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19879-94A2-8C4D-8BAE-DC80909F8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52C2-8804-EE41-8AC1-9B2F48F9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F159-2A7D-8E46-9A96-9CAD7B88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3D675-9DDB-F742-83BD-705E6A0F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A2823-2664-0F4F-93A0-48331B52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300E2-F39B-0942-B85D-944F4B47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B772-781D-E445-8A88-ACA6560FC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84124-DF3F-5A4B-9AA3-000D3F78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459C6-903B-DC49-8AE5-76F182523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2AC1-61E4-1E4F-AEC4-DE41FCD98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9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cbbuller/building-with-jasey/tree/Lesson-1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water, skiing, snow, beach&#10;&#10;Description automatically generated">
            <a:extLst>
              <a:ext uri="{FF2B5EF4-FFF2-40B4-BE49-F238E27FC236}">
                <a16:creationId xmlns:a16="http://schemas.microsoft.com/office/drawing/2014/main" id="{A84F8A70-EC08-3D48-9F25-B4679A9A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0C9E1131-F7E1-7A4F-BFAB-49903E879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3" y="0"/>
            <a:ext cx="1215957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57A711-DA9B-8640-80FF-30AD116CAA4A}"/>
              </a:ext>
            </a:extLst>
          </p:cNvPr>
          <p:cNvSpPr txBox="1"/>
          <p:nvPr/>
        </p:nvSpPr>
        <p:spPr>
          <a:xfrm>
            <a:off x="3118021" y="1500535"/>
            <a:ext cx="59559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mic Sans MS" panose="030F0902030302020204" pitchFamily="66" charset="0"/>
              </a:rPr>
              <a:t>Lesson</a:t>
            </a:r>
          </a:p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DD39E-ECBB-AD45-9FB9-0DFA88D528D4}"/>
              </a:ext>
            </a:extLst>
          </p:cNvPr>
          <p:cNvSpPr txBox="1"/>
          <p:nvPr/>
        </p:nvSpPr>
        <p:spPr>
          <a:xfrm>
            <a:off x="3575222" y="2227049"/>
            <a:ext cx="51919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400" b="1" dirty="0">
                <a:latin typeface="Papyrus" panose="020B0602040200020303" pitchFamily="34" charset="77"/>
              </a:rPr>
              <a:t>ONE</a:t>
            </a:r>
          </a:p>
          <a:p>
            <a:pPr algn="ctr"/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51AEF-BE74-E147-978D-1611C85485FA}"/>
              </a:ext>
            </a:extLst>
          </p:cNvPr>
          <p:cNvSpPr txBox="1"/>
          <p:nvPr/>
        </p:nvSpPr>
        <p:spPr>
          <a:xfrm>
            <a:off x="2203399" y="4834836"/>
            <a:ext cx="5955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mic Sans MS" panose="030F0902030302020204" pitchFamily="66" charset="0"/>
              </a:rPr>
              <a:t>Jacob L. Buller</a:t>
            </a:r>
          </a:p>
          <a:p>
            <a:r>
              <a:rPr lang="en-US" sz="1400" b="1" dirty="0">
                <a:latin typeface="Comic Sans MS" panose="030F0902030302020204" pitchFamily="66" charset="0"/>
              </a:rPr>
              <a:t>(Not a developer)</a:t>
            </a:r>
          </a:p>
          <a:p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2E50A-C85F-8847-A8CC-0A71121F7380}"/>
              </a:ext>
            </a:extLst>
          </p:cNvPr>
          <p:cNvSpPr txBox="1"/>
          <p:nvPr/>
        </p:nvSpPr>
        <p:spPr>
          <a:xfrm>
            <a:off x="2935134" y="5578845"/>
            <a:ext cx="5955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Comic Sans MS" panose="030F0902030302020204" pitchFamily="66" charset="0"/>
              </a:rPr>
              <a:t>Kasey A. </a:t>
            </a:r>
            <a:r>
              <a:rPr lang="en-US" sz="1400" b="1" dirty="0" err="1">
                <a:latin typeface="Comic Sans MS" panose="030F0902030302020204" pitchFamily="66" charset="0"/>
              </a:rPr>
              <a:t>Stolba</a:t>
            </a:r>
            <a:endParaRPr lang="en-US" sz="1400" b="1" dirty="0">
              <a:latin typeface="Comic Sans MS" panose="030F0902030302020204" pitchFamily="66" charset="0"/>
            </a:endParaRPr>
          </a:p>
          <a:p>
            <a:pPr algn="r"/>
            <a:r>
              <a:rPr lang="en-US" sz="1400" b="1" dirty="0">
                <a:latin typeface="Comic Sans MS" panose="030F0902030302020204" pitchFamily="66" charset="0"/>
              </a:rPr>
              <a:t>(An actual developer)</a:t>
            </a:r>
          </a:p>
          <a:p>
            <a:pPr algn="r"/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46C675-4AA6-8349-AC10-46F02D8E702C}"/>
              </a:ext>
            </a:extLst>
          </p:cNvPr>
          <p:cNvSpPr txBox="1"/>
          <p:nvPr/>
        </p:nvSpPr>
        <p:spPr>
          <a:xfrm>
            <a:off x="3118021" y="3613815"/>
            <a:ext cx="59559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mic Sans MS" panose="030F0902030302020204" pitchFamily="66" charset="0"/>
              </a:rPr>
              <a:t>Setting up Dev Environment</a:t>
            </a:r>
          </a:p>
          <a:p>
            <a:pPr algn="ctr"/>
            <a:r>
              <a:rPr lang="en-US" sz="2400" b="1" dirty="0">
                <a:latin typeface="Comic Sans MS" panose="030F0902030302020204" pitchFamily="66" charset="0"/>
              </a:rPr>
              <a:t>and some HTML basics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607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3AB-7A3D-B54D-8D7A-746043F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pyrus" panose="020B0602040200020303" pitchFamily="34" charset="77"/>
              </a:rPr>
              <a:t>What we’re doing…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4984-19FB-DE48-946E-11E12828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56"/>
            <a:ext cx="10800522" cy="52013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We’re going to setup your developer environment!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First, we download the IDE (Integrated Development Environment)</a:t>
            </a:r>
          </a:p>
          <a:p>
            <a:pPr lvl="1"/>
            <a:r>
              <a:rPr lang="en-US" sz="1800" dirty="0">
                <a:latin typeface="Comic Sans MS" panose="030F0902030302020204" pitchFamily="66" charset="0"/>
              </a:rPr>
              <a:t>We’re using Visual Studio Code </a:t>
            </a:r>
            <a:r>
              <a:rPr lang="en-US" sz="1800" dirty="0">
                <a:latin typeface="Comic Sans MS" panose="030F0902030302020204" pitchFamily="66" charset="0"/>
                <a:hlinkClick r:id="rId2"/>
              </a:rPr>
              <a:t>https://code.visualstudio.com/</a:t>
            </a:r>
            <a:endParaRPr lang="en-US" sz="1800" dirty="0">
              <a:latin typeface="Comic Sans MS" panose="030F0902030302020204" pitchFamily="66" charset="0"/>
            </a:endParaRPr>
          </a:p>
          <a:p>
            <a:r>
              <a:rPr lang="en-US" sz="2400" dirty="0">
                <a:latin typeface="Comic Sans MS" panose="030F0902030302020204" pitchFamily="66" charset="0"/>
              </a:rPr>
              <a:t>Great! Now that we’ve done that, lets download some useful extensions</a:t>
            </a:r>
          </a:p>
          <a:p>
            <a:pPr lvl="1"/>
            <a:r>
              <a:rPr lang="en-US" sz="2000" dirty="0"/>
              <a:t>HTML CSS Support</a:t>
            </a:r>
          </a:p>
          <a:p>
            <a:pPr lvl="1"/>
            <a:r>
              <a:rPr lang="en-US" sz="2000" dirty="0"/>
              <a:t>Live Server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Wow! You’re f@*#</a:t>
            </a:r>
            <a:r>
              <a:rPr lang="en-US" sz="2400" dirty="0" err="1">
                <a:latin typeface="Comic Sans MS" panose="030F0902030302020204" pitchFamily="66" charset="0"/>
              </a:rPr>
              <a:t>ing</a:t>
            </a:r>
            <a:r>
              <a:rPr lang="en-US" sz="2400" dirty="0">
                <a:latin typeface="Comic Sans MS" panose="030F0902030302020204" pitchFamily="66" charset="0"/>
              </a:rPr>
              <a:t> amazing, that’s what you are! Now, let’s open our first “site” folder and see what is inside. </a:t>
            </a:r>
          </a:p>
          <a:p>
            <a:pPr lvl="1"/>
            <a:r>
              <a:rPr lang="en-US" sz="2000" dirty="0"/>
              <a:t>If you didn’t already download it from our email, you can find a copy of it on our </a:t>
            </a:r>
            <a:r>
              <a:rPr lang="en-US" sz="2000" dirty="0">
                <a:hlinkClick r:id="rId3"/>
              </a:rPr>
              <a:t>github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302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132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Papyrus</vt:lpstr>
      <vt:lpstr>Office Theme</vt:lpstr>
      <vt:lpstr>PowerPoint Presentation</vt:lpstr>
      <vt:lpstr>What we’re doing…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Buller, Jacob L.</dc:creator>
  <cp:lastModifiedBy>Buller, Jacob L.</cp:lastModifiedBy>
  <cp:revision>9</cp:revision>
  <dcterms:created xsi:type="dcterms:W3CDTF">2021-01-05T02:11:47Z</dcterms:created>
  <dcterms:modified xsi:type="dcterms:W3CDTF">2021-01-05T14:58:49Z</dcterms:modified>
</cp:coreProperties>
</file>