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67B3C-A77B-9E4C-A3EC-4525558F06E3}" v="8" dt="2021-04-29T18:17:59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DBFB-A2C5-CC4F-AEFA-5DE813A2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5C84-639F-554C-8FA2-BF611377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9333-C7BC-1248-8EFE-0926EE2D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4CA5-0EA9-F043-B271-8DF66FB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3305-3941-1E40-9C00-DA202743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CFB-BCD0-7C4E-8FE6-1827EF3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A4B5-EC51-3F4D-AFF3-0B3E8C67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D18A-AB56-7945-8DB4-0F35ABEF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AE6F-E95F-3848-9CAD-C356592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AB98-7F4E-3845-A59A-6BD06B3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8F2D9-6C9E-0D4F-B0E4-289A7240A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B271-006A-9C48-AC51-CC3D8A67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3A91-A6B2-2B42-9842-0529E57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5273-782A-904C-B05D-48AEF20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1182-3457-144A-84CE-892C20E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40F-EF83-584E-B1BC-DA070129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C8B4-CFD2-BC44-A86D-F5C8B671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27B6-4AD3-FF43-B94C-4E97F375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B564-F009-FC43-8AA4-B289717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2314-69AB-DF4A-B9E9-41281939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9A3-4A4A-5944-B6C8-0C61405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619A-837C-9C42-9F5C-728C964F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CAAE-B83C-CC4D-B0E1-7194D1A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37E2-57F8-7641-A7CB-B8745CDC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A6BF-0B2A-1F43-881E-43A5AC5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5F8-D70D-3740-B2B4-3CF264F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280-9C75-0249-AF66-031EE927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72AF-AC7F-D449-847B-AF4A804BD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5E51-F23D-9048-B364-0BE6E529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5271-8E8C-2E45-9315-337A198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1D07-E212-6845-A459-E7BA38D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DF02-C241-1249-8888-A6CD4609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5334-8C48-4F46-A5B9-8262507A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DD58-8909-FF4B-B44B-C8FA7A5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B397-E24B-C742-84E8-94A4CC34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49DA2-8A5C-154A-AE5F-CA9495A9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CDD8C-30D6-1E4D-B5D4-45B48445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DD1A9-48BE-734F-8780-DAFD35B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0DA89-8E90-154A-823A-021B535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604-73F8-5F4D-87FA-BAFE757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4306E-4BBE-3843-862C-BB45A123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C160-6FA0-7042-B64A-D89E75F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AEA03-B0FA-5541-9BCE-5989EE1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4A65E-7321-0B4D-83D7-E45784D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CB52-3C2A-B641-BBC8-C3C374A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BB48-ABB8-C14B-B1E4-DA404A2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3DDC-4B8B-C340-BB0D-42728F9A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52CB-5CE6-A042-B83B-37FC220D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B8F0-68ED-AC49-8903-9CF941C3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0083D-26EC-F541-8700-725B87F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ED1-1D31-7245-9450-78375F94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33617-D7FA-3D4C-93D8-D1C40191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69-F26F-FD47-B624-788EDA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9FE0E-19A8-124F-B041-8C5A4302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19879-94A2-8C4D-8BAE-DC80909F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52C2-8804-EE41-8AC1-9B2F48F9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F159-2A7D-8E46-9A96-9CAD7B8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D675-9DDB-F742-83BD-705E6A0F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A2823-2664-0F4F-93A0-48331B5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00E2-F39B-0942-B85D-944F4B47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B772-781D-E445-8A88-ACA6560F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4124-DF3F-5A4B-9AA3-000D3F78934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9C6-903B-DC49-8AE5-76F18252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2AC1-61E4-1E4F-AEC4-DE41FCD9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421C-67E0-5D45-9E8D-DF52CAC2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orlibHQ/AdminLTE/releases" TargetMode="External"/><Relationship Id="rId2" Type="http://schemas.openxmlformats.org/officeDocument/2006/relationships/hyperlink" Target="https://adminlte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water, skiing, snow, beach&#10;&#10;Description automatically generated">
            <a:extLst>
              <a:ext uri="{FF2B5EF4-FFF2-40B4-BE49-F238E27FC236}">
                <a16:creationId xmlns:a16="http://schemas.microsoft.com/office/drawing/2014/main" id="{A84F8A70-EC08-3D48-9F25-B4679A9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C9E1131-F7E1-7A4F-BFAB-49903E87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" y="0"/>
            <a:ext cx="121595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7A711-DA9B-8640-80FF-30AD116CAA4A}"/>
              </a:ext>
            </a:extLst>
          </p:cNvPr>
          <p:cNvSpPr txBox="1"/>
          <p:nvPr/>
        </p:nvSpPr>
        <p:spPr>
          <a:xfrm>
            <a:off x="3118021" y="1500535"/>
            <a:ext cx="595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anose="030F0902030302020204" pitchFamily="66" charset="0"/>
              </a:rPr>
              <a:t>Lesson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D39E-ECBB-AD45-9FB9-0DFA88D528D4}"/>
              </a:ext>
            </a:extLst>
          </p:cNvPr>
          <p:cNvSpPr txBox="1"/>
          <p:nvPr/>
        </p:nvSpPr>
        <p:spPr>
          <a:xfrm>
            <a:off x="3026374" y="2227049"/>
            <a:ext cx="60476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00" b="1" dirty="0">
                <a:latin typeface="Papyrus" panose="020B0602040200020303" pitchFamily="34" charset="77"/>
              </a:rPr>
              <a:t>SEVEN</a:t>
            </a:r>
          </a:p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1AEF-BE74-E147-978D-1611C85485FA}"/>
              </a:ext>
            </a:extLst>
          </p:cNvPr>
          <p:cNvSpPr txBox="1"/>
          <p:nvPr/>
        </p:nvSpPr>
        <p:spPr>
          <a:xfrm>
            <a:off x="2203399" y="4834836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mic Sans MS" panose="030F0902030302020204" pitchFamily="66" charset="0"/>
              </a:rPr>
              <a:t>Jacob L. Buller</a:t>
            </a:r>
          </a:p>
          <a:p>
            <a:r>
              <a:rPr lang="en-US" sz="1400" b="1" dirty="0">
                <a:latin typeface="Comic Sans MS" panose="030F0902030302020204" pitchFamily="66" charset="0"/>
              </a:rPr>
              <a:t>(Not a developer)</a:t>
            </a:r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E50A-C85F-8847-A8CC-0A71121F7380}"/>
              </a:ext>
            </a:extLst>
          </p:cNvPr>
          <p:cNvSpPr txBox="1"/>
          <p:nvPr/>
        </p:nvSpPr>
        <p:spPr>
          <a:xfrm>
            <a:off x="2935134" y="557884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Kasey A. </a:t>
            </a:r>
            <a:r>
              <a:rPr lang="en-US" sz="1400" b="1" dirty="0" err="1">
                <a:latin typeface="Comic Sans MS" panose="030F0902030302020204" pitchFamily="66" charset="0"/>
              </a:rPr>
              <a:t>Stolba</a:t>
            </a:r>
            <a:endParaRPr lang="en-US" sz="1400" b="1" dirty="0">
              <a:latin typeface="Comic Sans MS" panose="030F0902030302020204" pitchFamily="66" charset="0"/>
            </a:endParaRPr>
          </a:p>
          <a:p>
            <a:pPr algn="r"/>
            <a:r>
              <a:rPr lang="en-US" sz="1400" b="1" dirty="0">
                <a:latin typeface="Comic Sans MS" panose="030F0902030302020204" pitchFamily="66" charset="0"/>
              </a:rPr>
              <a:t>(An actual developer)</a:t>
            </a:r>
          </a:p>
          <a:p>
            <a:pPr algn="r"/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6C675-4AA6-8349-AC10-46F02D8E702C}"/>
              </a:ext>
            </a:extLst>
          </p:cNvPr>
          <p:cNvSpPr txBox="1"/>
          <p:nvPr/>
        </p:nvSpPr>
        <p:spPr>
          <a:xfrm>
            <a:off x="3118021" y="3613815"/>
            <a:ext cx="5955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mic Sans MS" panose="030F0902030302020204" pitchFamily="66" charset="0"/>
              </a:rPr>
              <a:t>Building a Dashboard Part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0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3AB-7A3D-B54D-8D7A-746043F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What we’re doing…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Download and explore the free </a:t>
            </a:r>
            <a:r>
              <a:rPr lang="en-US" sz="2400" dirty="0" err="1">
                <a:latin typeface="Comic Sans MS" panose="030F0902030302020204" pitchFamily="66" charset="0"/>
              </a:rPr>
              <a:t>AmdinLTE</a:t>
            </a:r>
            <a:r>
              <a:rPr lang="en-US" sz="2400" dirty="0">
                <a:latin typeface="Comic Sans MS" panose="030F0902030302020204" pitchFamily="66" charset="0"/>
              </a:rPr>
              <a:t> template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Get all assets ready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Setup our own dashboard template structure based on a page from the theme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Removing excessive data</a:t>
            </a:r>
          </a:p>
          <a:p>
            <a:r>
              <a:rPr lang="en-US" sz="2000" dirty="0">
                <a:latin typeface="Comic Sans MS" panose="030F0902030302020204" pitchFamily="66" charset="0"/>
                <a:hlinkClick r:id="rId2"/>
              </a:rPr>
              <a:t>https://adminlte.io/</a:t>
            </a:r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  <a:hlinkClick r:id="rId3"/>
              </a:rPr>
              <a:t>https://github.com/ColorlibHQ/AdminLTE/releases</a:t>
            </a:r>
            <a:endParaRPr lang="en-US" sz="2000" dirty="0">
              <a:latin typeface="Comic Sans MS" panose="030F0902030302020204" pitchFamily="66" charset="0"/>
            </a:endParaRP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984-19FB-DE48-946E-11E1282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6"/>
            <a:ext cx="10800522" cy="5201340"/>
          </a:xfrm>
        </p:spPr>
        <p:txBody>
          <a:bodyPr>
            <a:normAutofit/>
          </a:bodyPr>
          <a:lstStyle/>
          <a:p>
            <a:endParaRPr lang="en-US" sz="2000" dirty="0">
              <a:latin typeface="Comic Sans MS" panose="030F0902030302020204" pitchFamily="66" charset="0"/>
            </a:endParaRPr>
          </a:p>
          <a:p>
            <a:endParaRPr lang="en-US" sz="2000" dirty="0">
              <a:latin typeface="Comic Sans MS" panose="030F0902030302020204" pitchFamily="66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53C267-C52A-474A-8273-BD8E4CAF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33" y="599214"/>
            <a:ext cx="6485216" cy="54185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03B48C-169B-4841-A64D-558B3ABE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82" y="517525"/>
            <a:ext cx="10515600" cy="1325563"/>
          </a:xfrm>
        </p:spPr>
        <p:txBody>
          <a:bodyPr/>
          <a:lstStyle/>
          <a:p>
            <a:r>
              <a:rPr lang="en-US" dirty="0">
                <a:latin typeface="Papyrus" panose="020B0602040200020303" pitchFamily="34" charset="77"/>
              </a:rPr>
              <a:t>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D9C390-3722-CA41-9BC3-1EEFD95F8618}"/>
              </a:ext>
            </a:extLst>
          </p:cNvPr>
          <p:cNvSpPr txBox="1">
            <a:spLocks/>
          </p:cNvSpPr>
          <p:nvPr/>
        </p:nvSpPr>
        <p:spPr>
          <a:xfrm>
            <a:off x="224482" y="1630156"/>
            <a:ext cx="4767648" cy="52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mic Sans MS" panose="030F0902030302020204" pitchFamily="66" charset="0"/>
              </a:rPr>
              <a:t>We need a amazing dashboard to feature some amazing states, forms, videos, etc.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We know we need a mobile-friendly navigation that has single and multiple dropdown links, links with icons, and also links notification banners 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We want a way to identify who is logged in and a way to easily search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We also need a breadcrumb, a notification feature, and a way to message with admin/staff.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3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151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Papyrus</vt:lpstr>
      <vt:lpstr>Office Theme</vt:lpstr>
      <vt:lpstr>PowerPoint Presentation</vt:lpstr>
      <vt:lpstr>What we’re doing…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Jacob L.</dc:creator>
  <cp:lastModifiedBy>Buller, Jacob L.</cp:lastModifiedBy>
  <cp:revision>12</cp:revision>
  <dcterms:created xsi:type="dcterms:W3CDTF">2021-01-05T02:11:47Z</dcterms:created>
  <dcterms:modified xsi:type="dcterms:W3CDTF">2021-04-29T18:24:09Z</dcterms:modified>
</cp:coreProperties>
</file>