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9EB37D-21C2-684C-B4F4-F3D4796BE90F}" v="23" dt="2021-04-01T19:02:55.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Buller" userId="e05ea9e8-014c-4cad-bb61-92271be01fac" providerId="ADAL" clId="{864BDD63-A6C3-DA42-A495-85C1D26401AD}"/>
    <pc:docChg chg="undo custSel addSld modSld">
      <pc:chgData name="Jacob Buller" userId="e05ea9e8-014c-4cad-bb61-92271be01fac" providerId="ADAL" clId="{864BDD63-A6C3-DA42-A495-85C1D26401AD}" dt="2021-03-04T17:14:54.778" v="1682" actId="1076"/>
      <pc:docMkLst>
        <pc:docMk/>
      </pc:docMkLst>
      <pc:sldChg chg="modSp mod">
        <pc:chgData name="Jacob Buller" userId="e05ea9e8-014c-4cad-bb61-92271be01fac" providerId="ADAL" clId="{864BDD63-A6C3-DA42-A495-85C1D26401AD}" dt="2021-03-04T16:42:22.626" v="74" actId="20577"/>
        <pc:sldMkLst>
          <pc:docMk/>
          <pc:sldMk cId="3006073853" sldId="256"/>
        </pc:sldMkLst>
        <pc:spChg chg="mod">
          <ac:chgData name="Jacob Buller" userId="e05ea9e8-014c-4cad-bb61-92271be01fac" providerId="ADAL" clId="{864BDD63-A6C3-DA42-A495-85C1D26401AD}" dt="2021-03-04T16:42:02.239" v="10" actId="1076"/>
          <ac:spMkLst>
            <pc:docMk/>
            <pc:sldMk cId="3006073853" sldId="256"/>
            <ac:spMk id="7" creationId="{761DD39E-ECBB-AD45-9FB9-0DFA88D528D4}"/>
          </ac:spMkLst>
        </pc:spChg>
        <pc:spChg chg="mod">
          <ac:chgData name="Jacob Buller" userId="e05ea9e8-014c-4cad-bb61-92271be01fac" providerId="ADAL" clId="{864BDD63-A6C3-DA42-A495-85C1D26401AD}" dt="2021-03-04T16:42:22.626" v="74" actId="20577"/>
          <ac:spMkLst>
            <pc:docMk/>
            <pc:sldMk cId="3006073853" sldId="256"/>
            <ac:spMk id="14" creationId="{A946C675-4AA6-8349-AC10-46F02D8E702C}"/>
          </ac:spMkLst>
        </pc:spChg>
      </pc:sldChg>
      <pc:sldChg chg="addSp delSp modSp mod">
        <pc:chgData name="Jacob Buller" userId="e05ea9e8-014c-4cad-bb61-92271be01fac" providerId="ADAL" clId="{864BDD63-A6C3-DA42-A495-85C1D26401AD}" dt="2021-03-04T17:11:20.423" v="1535" actId="478"/>
        <pc:sldMkLst>
          <pc:docMk/>
          <pc:sldMk cId="4213028279" sldId="257"/>
        </pc:sldMkLst>
        <pc:spChg chg="mod">
          <ac:chgData name="Jacob Buller" userId="e05ea9e8-014c-4cad-bb61-92271be01fac" providerId="ADAL" clId="{864BDD63-A6C3-DA42-A495-85C1D26401AD}" dt="2021-03-04T17:11:12.047" v="1533" actId="20577"/>
          <ac:spMkLst>
            <pc:docMk/>
            <pc:sldMk cId="4213028279" sldId="257"/>
            <ac:spMk id="3" creationId="{AC6F4984-19FB-DE48-946E-11E128281208}"/>
          </ac:spMkLst>
        </pc:spChg>
        <pc:picChg chg="add del mod">
          <ac:chgData name="Jacob Buller" userId="e05ea9e8-014c-4cad-bb61-92271be01fac" providerId="ADAL" clId="{864BDD63-A6C3-DA42-A495-85C1D26401AD}" dt="2021-03-04T17:11:20.423" v="1535" actId="478"/>
          <ac:picMkLst>
            <pc:docMk/>
            <pc:sldMk cId="4213028279" sldId="257"/>
            <ac:picMk id="5" creationId="{11227EEA-6098-7A43-BD10-058AF8F48664}"/>
          </ac:picMkLst>
        </pc:picChg>
      </pc:sldChg>
      <pc:sldChg chg="addSp delSp modSp mod setBg">
        <pc:chgData name="Jacob Buller" userId="e05ea9e8-014c-4cad-bb61-92271be01fac" providerId="ADAL" clId="{864BDD63-A6C3-DA42-A495-85C1D26401AD}" dt="2021-03-04T17:14:54.778" v="1682" actId="1076"/>
        <pc:sldMkLst>
          <pc:docMk/>
          <pc:sldMk cId="871572048" sldId="258"/>
        </pc:sldMkLst>
        <pc:spChg chg="del mod">
          <ac:chgData name="Jacob Buller" userId="e05ea9e8-014c-4cad-bb61-92271be01fac" providerId="ADAL" clId="{864BDD63-A6C3-DA42-A495-85C1D26401AD}" dt="2021-03-04T16:47:22.794" v="512" actId="478"/>
          <ac:spMkLst>
            <pc:docMk/>
            <pc:sldMk cId="871572048" sldId="258"/>
            <ac:spMk id="2" creationId="{45AFF3AB-7A3D-B54D-8D7A-746043FCB70E}"/>
          </ac:spMkLst>
        </pc:spChg>
        <pc:spChg chg="del mod">
          <ac:chgData name="Jacob Buller" userId="e05ea9e8-014c-4cad-bb61-92271be01fac" providerId="ADAL" clId="{864BDD63-A6C3-DA42-A495-85C1D26401AD}" dt="2021-03-04T16:47:25.165" v="513" actId="478"/>
          <ac:spMkLst>
            <pc:docMk/>
            <pc:sldMk cId="871572048" sldId="258"/>
            <ac:spMk id="3" creationId="{AC6F4984-19FB-DE48-946E-11E128281208}"/>
          </ac:spMkLst>
        </pc:spChg>
        <pc:spChg chg="add mod">
          <ac:chgData name="Jacob Buller" userId="e05ea9e8-014c-4cad-bb61-92271be01fac" providerId="ADAL" clId="{864BDD63-A6C3-DA42-A495-85C1D26401AD}" dt="2021-03-04T17:14:38.065" v="1672" actId="1076"/>
          <ac:spMkLst>
            <pc:docMk/>
            <pc:sldMk cId="871572048" sldId="258"/>
            <ac:spMk id="11" creationId="{FB252093-26C8-D343-9668-4F6B7E23B313}"/>
          </ac:spMkLst>
        </pc:spChg>
        <pc:spChg chg="add del">
          <ac:chgData name="Jacob Buller" userId="e05ea9e8-014c-4cad-bb61-92271be01fac" providerId="ADAL" clId="{864BDD63-A6C3-DA42-A495-85C1D26401AD}" dt="2021-03-04T17:13:58.868" v="1660" actId="26606"/>
          <ac:spMkLst>
            <pc:docMk/>
            <pc:sldMk cId="871572048" sldId="258"/>
            <ac:spMk id="12" creationId="{5F9CFCE6-877F-4858-B8BD-2C52CA8AFBC4}"/>
          </ac:spMkLst>
        </pc:spChg>
        <pc:spChg chg="add mod">
          <ac:chgData name="Jacob Buller" userId="e05ea9e8-014c-4cad-bb61-92271be01fac" providerId="ADAL" clId="{864BDD63-A6C3-DA42-A495-85C1D26401AD}" dt="2021-03-04T17:14:54.778" v="1682" actId="1076"/>
          <ac:spMkLst>
            <pc:docMk/>
            <pc:sldMk cId="871572048" sldId="258"/>
            <ac:spMk id="13" creationId="{BBFC0C68-C774-CE40-B082-65F7F9BCAD3A}"/>
          </ac:spMkLst>
        </pc:spChg>
        <pc:spChg chg="add del">
          <ac:chgData name="Jacob Buller" userId="e05ea9e8-014c-4cad-bb61-92271be01fac" providerId="ADAL" clId="{864BDD63-A6C3-DA42-A495-85C1D26401AD}" dt="2021-03-04T17:13:58.868" v="1660" actId="26606"/>
          <ac:spMkLst>
            <pc:docMk/>
            <pc:sldMk cId="871572048" sldId="258"/>
            <ac:spMk id="14" creationId="{8213F8A0-12AE-4514-8372-0DD766EC28EE}"/>
          </ac:spMkLst>
        </pc:spChg>
        <pc:spChg chg="add del">
          <ac:chgData name="Jacob Buller" userId="e05ea9e8-014c-4cad-bb61-92271be01fac" providerId="ADAL" clId="{864BDD63-A6C3-DA42-A495-85C1D26401AD}" dt="2021-03-04T17:13:58.868" v="1660" actId="26606"/>
          <ac:spMkLst>
            <pc:docMk/>
            <pc:sldMk cId="871572048" sldId="258"/>
            <ac:spMk id="16" creationId="{9EFF17D4-9A8C-4CE5-B096-D8CCD4400437}"/>
          </ac:spMkLst>
        </pc:spChg>
        <pc:picChg chg="add mod">
          <ac:chgData name="Jacob Buller" userId="e05ea9e8-014c-4cad-bb61-92271be01fac" providerId="ADAL" clId="{864BDD63-A6C3-DA42-A495-85C1D26401AD}" dt="2021-03-04T17:14:48.496" v="1680" actId="14100"/>
          <ac:picMkLst>
            <pc:docMk/>
            <pc:sldMk cId="871572048" sldId="258"/>
            <ac:picMk id="5" creationId="{D5CBF483-AAEF-F845-BDF3-F086F2471C8E}"/>
          </ac:picMkLst>
        </pc:picChg>
        <pc:picChg chg="add mod">
          <ac:chgData name="Jacob Buller" userId="e05ea9e8-014c-4cad-bb61-92271be01fac" providerId="ADAL" clId="{864BDD63-A6C3-DA42-A495-85C1D26401AD}" dt="2021-03-04T17:14:54.778" v="1682" actId="1076"/>
          <ac:picMkLst>
            <pc:docMk/>
            <pc:sldMk cId="871572048" sldId="258"/>
            <ac:picMk id="7" creationId="{AA591F42-3106-DB42-8B96-D4A923D14053}"/>
          </ac:picMkLst>
        </pc:picChg>
      </pc:sldChg>
      <pc:sldChg chg="delSp modSp add mod">
        <pc:chgData name="Jacob Buller" userId="e05ea9e8-014c-4cad-bb61-92271be01fac" providerId="ADAL" clId="{864BDD63-A6C3-DA42-A495-85C1D26401AD}" dt="2021-03-04T17:11:59.634" v="1643" actId="20577"/>
        <pc:sldMkLst>
          <pc:docMk/>
          <pc:sldMk cId="535079570" sldId="259"/>
        </pc:sldMkLst>
        <pc:spChg chg="mod">
          <ac:chgData name="Jacob Buller" userId="e05ea9e8-014c-4cad-bb61-92271be01fac" providerId="ADAL" clId="{864BDD63-A6C3-DA42-A495-85C1D26401AD}" dt="2021-03-04T17:11:59.634" v="1643" actId="20577"/>
          <ac:spMkLst>
            <pc:docMk/>
            <pc:sldMk cId="535079570" sldId="259"/>
            <ac:spMk id="3" creationId="{AC6F4984-19FB-DE48-946E-11E128281208}"/>
          </ac:spMkLst>
        </pc:spChg>
        <pc:picChg chg="del">
          <ac:chgData name="Jacob Buller" userId="e05ea9e8-014c-4cad-bb61-92271be01fac" providerId="ADAL" clId="{864BDD63-A6C3-DA42-A495-85C1D26401AD}" dt="2021-03-04T16:48:10.152" v="544" actId="478"/>
          <ac:picMkLst>
            <pc:docMk/>
            <pc:sldMk cId="535079570" sldId="259"/>
            <ac:picMk id="5" creationId="{11227EEA-6098-7A43-BD10-058AF8F48664}"/>
          </ac:picMkLst>
        </pc:picChg>
      </pc:sldChg>
    </pc:docChg>
  </pc:docChgLst>
  <pc:docChgLst>
    <pc:chgData name="Buller, Jacob L." userId="e05ea9e8-014c-4cad-bb61-92271be01fac" providerId="ADAL" clId="{F09EB37D-21C2-684C-B4F4-F3D4796BE90F}"/>
    <pc:docChg chg="custSel addSld modSld sldOrd">
      <pc:chgData name="Buller, Jacob L." userId="e05ea9e8-014c-4cad-bb61-92271be01fac" providerId="ADAL" clId="{F09EB37D-21C2-684C-B4F4-F3D4796BE90F}" dt="2021-04-01T19:02:55.509" v="1216" actId="20577"/>
      <pc:docMkLst>
        <pc:docMk/>
      </pc:docMkLst>
      <pc:sldChg chg="modSp mod">
        <pc:chgData name="Buller, Jacob L." userId="e05ea9e8-014c-4cad-bb61-92271be01fac" providerId="ADAL" clId="{F09EB37D-21C2-684C-B4F4-F3D4796BE90F}" dt="2021-04-01T15:42:03.525" v="10" actId="20577"/>
        <pc:sldMkLst>
          <pc:docMk/>
          <pc:sldMk cId="3006073853" sldId="256"/>
        </pc:sldMkLst>
        <pc:spChg chg="mod">
          <ac:chgData name="Buller, Jacob L." userId="e05ea9e8-014c-4cad-bb61-92271be01fac" providerId="ADAL" clId="{F09EB37D-21C2-684C-B4F4-F3D4796BE90F}" dt="2021-04-01T15:42:03.525" v="10" actId="20577"/>
          <ac:spMkLst>
            <pc:docMk/>
            <pc:sldMk cId="3006073853" sldId="256"/>
            <ac:spMk id="7" creationId="{761DD39E-ECBB-AD45-9FB9-0DFA88D528D4}"/>
          </ac:spMkLst>
        </pc:spChg>
      </pc:sldChg>
      <pc:sldChg chg="modSp mod">
        <pc:chgData name="Buller, Jacob L." userId="e05ea9e8-014c-4cad-bb61-92271be01fac" providerId="ADAL" clId="{F09EB37D-21C2-684C-B4F4-F3D4796BE90F}" dt="2021-04-01T18:55:29.330" v="1214" actId="20577"/>
        <pc:sldMkLst>
          <pc:docMk/>
          <pc:sldMk cId="4213028279" sldId="257"/>
        </pc:sldMkLst>
        <pc:spChg chg="mod">
          <ac:chgData name="Buller, Jacob L." userId="e05ea9e8-014c-4cad-bb61-92271be01fac" providerId="ADAL" clId="{F09EB37D-21C2-684C-B4F4-F3D4796BE90F}" dt="2021-04-01T18:54:30.731" v="933" actId="20577"/>
          <ac:spMkLst>
            <pc:docMk/>
            <pc:sldMk cId="4213028279" sldId="257"/>
            <ac:spMk id="2" creationId="{45AFF3AB-7A3D-B54D-8D7A-746043FCB70E}"/>
          </ac:spMkLst>
        </pc:spChg>
        <pc:spChg chg="mod">
          <ac:chgData name="Buller, Jacob L." userId="e05ea9e8-014c-4cad-bb61-92271be01fac" providerId="ADAL" clId="{F09EB37D-21C2-684C-B4F4-F3D4796BE90F}" dt="2021-04-01T18:55:29.330" v="1214" actId="20577"/>
          <ac:spMkLst>
            <pc:docMk/>
            <pc:sldMk cId="4213028279" sldId="257"/>
            <ac:spMk id="3" creationId="{AC6F4984-19FB-DE48-946E-11E128281208}"/>
          </ac:spMkLst>
        </pc:spChg>
      </pc:sldChg>
      <pc:sldChg chg="addSp delSp modSp mod">
        <pc:chgData name="Buller, Jacob L." userId="e05ea9e8-014c-4cad-bb61-92271be01fac" providerId="ADAL" clId="{F09EB37D-21C2-684C-B4F4-F3D4796BE90F}" dt="2021-04-01T16:44:08.794" v="440" actId="1582"/>
        <pc:sldMkLst>
          <pc:docMk/>
          <pc:sldMk cId="871572048" sldId="258"/>
        </pc:sldMkLst>
        <pc:spChg chg="add mod">
          <ac:chgData name="Buller, Jacob L." userId="e05ea9e8-014c-4cad-bb61-92271be01fac" providerId="ADAL" clId="{F09EB37D-21C2-684C-B4F4-F3D4796BE90F}" dt="2021-04-01T16:43:50.333" v="437" actId="208"/>
          <ac:spMkLst>
            <pc:docMk/>
            <pc:sldMk cId="871572048" sldId="258"/>
            <ac:spMk id="10" creationId="{42F5333F-8E48-CC49-93AE-6239211424B0}"/>
          </ac:spMkLst>
        </pc:spChg>
        <pc:spChg chg="mod">
          <ac:chgData name="Buller, Jacob L." userId="e05ea9e8-014c-4cad-bb61-92271be01fac" providerId="ADAL" clId="{F09EB37D-21C2-684C-B4F4-F3D4796BE90F}" dt="2021-04-01T16:43:11.260" v="428" actId="1076"/>
          <ac:spMkLst>
            <pc:docMk/>
            <pc:sldMk cId="871572048" sldId="258"/>
            <ac:spMk id="13" creationId="{BBFC0C68-C774-CE40-B082-65F7F9BCAD3A}"/>
          </ac:spMkLst>
        </pc:spChg>
        <pc:picChg chg="add mod">
          <ac:chgData name="Buller, Jacob L." userId="e05ea9e8-014c-4cad-bb61-92271be01fac" providerId="ADAL" clId="{F09EB37D-21C2-684C-B4F4-F3D4796BE90F}" dt="2021-04-01T16:43:09.202" v="427" actId="1076"/>
          <ac:picMkLst>
            <pc:docMk/>
            <pc:sldMk cId="871572048" sldId="258"/>
            <ac:picMk id="3" creationId="{8BC1D226-BBDB-4F4D-80FB-9DD35146E4D6}"/>
          </ac:picMkLst>
        </pc:picChg>
        <pc:picChg chg="del">
          <ac:chgData name="Buller, Jacob L." userId="e05ea9e8-014c-4cad-bb61-92271be01fac" providerId="ADAL" clId="{F09EB37D-21C2-684C-B4F4-F3D4796BE90F}" dt="2021-04-01T16:40:27.063" v="413" actId="478"/>
          <ac:picMkLst>
            <pc:docMk/>
            <pc:sldMk cId="871572048" sldId="258"/>
            <ac:picMk id="5" creationId="{D5CBF483-AAEF-F845-BDF3-F086F2471C8E}"/>
          </ac:picMkLst>
        </pc:picChg>
        <pc:picChg chg="add mod">
          <ac:chgData name="Buller, Jacob L." userId="e05ea9e8-014c-4cad-bb61-92271be01fac" providerId="ADAL" clId="{F09EB37D-21C2-684C-B4F4-F3D4796BE90F}" dt="2021-04-01T16:43:08.348" v="426" actId="14100"/>
          <ac:picMkLst>
            <pc:docMk/>
            <pc:sldMk cId="871572048" sldId="258"/>
            <ac:picMk id="6" creationId="{3A3C0A4A-ACCF-3543-9C63-9A53B53A53FA}"/>
          </ac:picMkLst>
        </pc:picChg>
        <pc:picChg chg="del">
          <ac:chgData name="Buller, Jacob L." userId="e05ea9e8-014c-4cad-bb61-92271be01fac" providerId="ADAL" clId="{F09EB37D-21C2-684C-B4F4-F3D4796BE90F}" dt="2021-04-01T16:40:27.063" v="413" actId="478"/>
          <ac:picMkLst>
            <pc:docMk/>
            <pc:sldMk cId="871572048" sldId="258"/>
            <ac:picMk id="7" creationId="{AA591F42-3106-DB42-8B96-D4A923D14053}"/>
          </ac:picMkLst>
        </pc:picChg>
        <pc:picChg chg="add mod">
          <ac:chgData name="Buller, Jacob L." userId="e05ea9e8-014c-4cad-bb61-92271be01fac" providerId="ADAL" clId="{F09EB37D-21C2-684C-B4F4-F3D4796BE90F}" dt="2021-04-01T16:43:27.551" v="433" actId="1076"/>
          <ac:picMkLst>
            <pc:docMk/>
            <pc:sldMk cId="871572048" sldId="258"/>
            <ac:picMk id="9" creationId="{37C6B23F-FCAB-2245-9F1B-0890443BA111}"/>
          </ac:picMkLst>
        </pc:picChg>
        <pc:cxnChg chg="add mod">
          <ac:chgData name="Buller, Jacob L." userId="e05ea9e8-014c-4cad-bb61-92271be01fac" providerId="ADAL" clId="{F09EB37D-21C2-684C-B4F4-F3D4796BE90F}" dt="2021-04-01T16:44:08.794" v="440" actId="1582"/>
          <ac:cxnSpMkLst>
            <pc:docMk/>
            <pc:sldMk cId="871572048" sldId="258"/>
            <ac:cxnSpMk id="14" creationId="{6E893E08-A5F7-3440-A882-9072F20F2B67}"/>
          </ac:cxnSpMkLst>
        </pc:cxnChg>
      </pc:sldChg>
      <pc:sldChg chg="modSp add mod ord">
        <pc:chgData name="Buller, Jacob L." userId="e05ea9e8-014c-4cad-bb61-92271be01fac" providerId="ADAL" clId="{F09EB37D-21C2-684C-B4F4-F3D4796BE90F}" dt="2021-04-01T18:52:24.947" v="830" actId="20577"/>
        <pc:sldMkLst>
          <pc:docMk/>
          <pc:sldMk cId="4222266493" sldId="259"/>
        </pc:sldMkLst>
        <pc:spChg chg="mod">
          <ac:chgData name="Buller, Jacob L." userId="e05ea9e8-014c-4cad-bb61-92271be01fac" providerId="ADAL" clId="{F09EB37D-21C2-684C-B4F4-F3D4796BE90F}" dt="2021-04-01T16:52:37.574" v="458" actId="20577"/>
          <ac:spMkLst>
            <pc:docMk/>
            <pc:sldMk cId="4222266493" sldId="259"/>
            <ac:spMk id="2" creationId="{45AFF3AB-7A3D-B54D-8D7A-746043FCB70E}"/>
          </ac:spMkLst>
        </pc:spChg>
        <pc:spChg chg="mod">
          <ac:chgData name="Buller, Jacob L." userId="e05ea9e8-014c-4cad-bb61-92271be01fac" providerId="ADAL" clId="{F09EB37D-21C2-684C-B4F4-F3D4796BE90F}" dt="2021-04-01T18:52:24.947" v="830" actId="20577"/>
          <ac:spMkLst>
            <pc:docMk/>
            <pc:sldMk cId="4222266493" sldId="259"/>
            <ac:spMk id="3" creationId="{AC6F4984-19FB-DE48-946E-11E128281208}"/>
          </ac:spMkLst>
        </pc:spChg>
      </pc:sldChg>
      <pc:sldChg chg="modSp add mod">
        <pc:chgData name="Buller, Jacob L." userId="e05ea9e8-014c-4cad-bb61-92271be01fac" providerId="ADAL" clId="{F09EB37D-21C2-684C-B4F4-F3D4796BE90F}" dt="2021-04-01T19:02:55.509" v="1216" actId="20577"/>
        <pc:sldMkLst>
          <pc:docMk/>
          <pc:sldMk cId="2081263984" sldId="260"/>
        </pc:sldMkLst>
        <pc:spChg chg="mod">
          <ac:chgData name="Buller, Jacob L." userId="e05ea9e8-014c-4cad-bb61-92271be01fac" providerId="ADAL" clId="{F09EB37D-21C2-684C-B4F4-F3D4796BE90F}" dt="2021-04-01T19:02:55.509" v="1216" actId="20577"/>
          <ac:spMkLst>
            <pc:docMk/>
            <pc:sldMk cId="2081263984" sldId="260"/>
            <ac:spMk id="3" creationId="{AC6F4984-19FB-DE48-946E-11E128281208}"/>
          </ac:spMkLst>
        </pc:spChg>
      </pc:sldChg>
    </pc:docChg>
  </pc:docChgLst>
  <pc:docChgLst>
    <pc:chgData name="Jacob Buller" userId="e05ea9e8-014c-4cad-bb61-92271be01fac" providerId="ADAL" clId="{547F6815-8A51-5B4C-8350-9487EE502BE8}"/>
    <pc:docChg chg="custSel delSld modSld">
      <pc:chgData name="Jacob Buller" userId="e05ea9e8-014c-4cad-bb61-92271be01fac" providerId="ADAL" clId="{547F6815-8A51-5B4C-8350-9487EE502BE8}" dt="2021-03-18T17:58:07.365" v="599" actId="20577"/>
      <pc:docMkLst>
        <pc:docMk/>
      </pc:docMkLst>
      <pc:sldChg chg="modSp mod">
        <pc:chgData name="Jacob Buller" userId="e05ea9e8-014c-4cad-bb61-92271be01fac" providerId="ADAL" clId="{547F6815-8A51-5B4C-8350-9487EE502BE8}" dt="2021-03-18T17:58:07.365" v="599" actId="20577"/>
        <pc:sldMkLst>
          <pc:docMk/>
          <pc:sldMk cId="3006073853" sldId="256"/>
        </pc:sldMkLst>
        <pc:spChg chg="mod">
          <ac:chgData name="Jacob Buller" userId="e05ea9e8-014c-4cad-bb61-92271be01fac" providerId="ADAL" clId="{547F6815-8A51-5B4C-8350-9487EE502BE8}" dt="2021-03-18T17:57:26.306" v="500" actId="20577"/>
          <ac:spMkLst>
            <pc:docMk/>
            <pc:sldMk cId="3006073853" sldId="256"/>
            <ac:spMk id="7" creationId="{761DD39E-ECBB-AD45-9FB9-0DFA88D528D4}"/>
          </ac:spMkLst>
        </pc:spChg>
        <pc:spChg chg="mod">
          <ac:chgData name="Jacob Buller" userId="e05ea9e8-014c-4cad-bb61-92271be01fac" providerId="ADAL" clId="{547F6815-8A51-5B4C-8350-9487EE502BE8}" dt="2021-03-18T17:58:07.365" v="599" actId="20577"/>
          <ac:spMkLst>
            <pc:docMk/>
            <pc:sldMk cId="3006073853" sldId="256"/>
            <ac:spMk id="14" creationId="{A946C675-4AA6-8349-AC10-46F02D8E702C}"/>
          </ac:spMkLst>
        </pc:spChg>
      </pc:sldChg>
      <pc:sldChg chg="modSp mod">
        <pc:chgData name="Jacob Buller" userId="e05ea9e8-014c-4cad-bb61-92271be01fac" providerId="ADAL" clId="{547F6815-8A51-5B4C-8350-9487EE502BE8}" dt="2021-03-18T17:57:04.615" v="494" actId="20577"/>
        <pc:sldMkLst>
          <pc:docMk/>
          <pc:sldMk cId="4213028279" sldId="257"/>
        </pc:sldMkLst>
        <pc:spChg chg="mod">
          <ac:chgData name="Jacob Buller" userId="e05ea9e8-014c-4cad-bb61-92271be01fac" providerId="ADAL" clId="{547F6815-8A51-5B4C-8350-9487EE502BE8}" dt="2021-03-18T17:57:04.615" v="494" actId="20577"/>
          <ac:spMkLst>
            <pc:docMk/>
            <pc:sldMk cId="4213028279" sldId="257"/>
            <ac:spMk id="3" creationId="{AC6F4984-19FB-DE48-946E-11E128281208}"/>
          </ac:spMkLst>
        </pc:spChg>
      </pc:sldChg>
      <pc:sldChg chg="del">
        <pc:chgData name="Jacob Buller" userId="e05ea9e8-014c-4cad-bb61-92271be01fac" providerId="ADAL" clId="{547F6815-8A51-5B4C-8350-9487EE502BE8}" dt="2021-03-18T17:55:42.370" v="285" actId="2696"/>
        <pc:sldMkLst>
          <pc:docMk/>
          <pc:sldMk cId="535079570"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DBFB-A2C5-CC4F-AEFA-5DE813A28C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075C84-639F-554C-8FA2-BF611377D1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FD9333-C7BC-1248-8EFE-0926EE2DF339}"/>
              </a:ext>
            </a:extLst>
          </p:cNvPr>
          <p:cNvSpPr>
            <a:spLocks noGrp="1"/>
          </p:cNvSpPr>
          <p:nvPr>
            <p:ph type="dt" sz="half" idx="10"/>
          </p:nvPr>
        </p:nvSpPr>
        <p:spPr/>
        <p:txBody>
          <a:bodyPr/>
          <a:lstStyle/>
          <a:p>
            <a:fld id="{95684124-DF3F-5A4B-9AA3-000D3F78934F}" type="datetimeFigureOut">
              <a:rPr lang="en-US" smtClean="0"/>
              <a:t>4/1/21</a:t>
            </a:fld>
            <a:endParaRPr lang="en-US"/>
          </a:p>
        </p:txBody>
      </p:sp>
      <p:sp>
        <p:nvSpPr>
          <p:cNvPr id="5" name="Footer Placeholder 4">
            <a:extLst>
              <a:ext uri="{FF2B5EF4-FFF2-40B4-BE49-F238E27FC236}">
                <a16:creationId xmlns:a16="http://schemas.microsoft.com/office/drawing/2014/main" id="{D8B94CA5-0EA9-F043-B271-8DF66FB6C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D3305-3941-1E40-9C00-DA202743C29F}"/>
              </a:ext>
            </a:extLst>
          </p:cNvPr>
          <p:cNvSpPr>
            <a:spLocks noGrp="1"/>
          </p:cNvSpPr>
          <p:nvPr>
            <p:ph type="sldNum" sz="quarter" idx="12"/>
          </p:nvPr>
        </p:nvSpPr>
        <p:spPr/>
        <p:txBody>
          <a:bodyPr/>
          <a:lstStyle/>
          <a:p>
            <a:fld id="{BA24421C-67E0-5D45-9E8D-DF52CAC248D3}" type="slidenum">
              <a:rPr lang="en-US" smtClean="0"/>
              <a:t>‹#›</a:t>
            </a:fld>
            <a:endParaRPr lang="en-US"/>
          </a:p>
        </p:txBody>
      </p:sp>
    </p:spTree>
    <p:extLst>
      <p:ext uri="{BB962C8B-B14F-4D97-AF65-F5344CB8AC3E}">
        <p14:creationId xmlns:p14="http://schemas.microsoft.com/office/powerpoint/2010/main" val="3127892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5CFB-BCD0-7C4E-8FE6-1827EF3D5F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F1A4B5-EC51-3F4D-AFF3-0B3E8C67DD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AD18A-AB56-7945-8DB4-0F35ABEF1953}"/>
              </a:ext>
            </a:extLst>
          </p:cNvPr>
          <p:cNvSpPr>
            <a:spLocks noGrp="1"/>
          </p:cNvSpPr>
          <p:nvPr>
            <p:ph type="dt" sz="half" idx="10"/>
          </p:nvPr>
        </p:nvSpPr>
        <p:spPr/>
        <p:txBody>
          <a:bodyPr/>
          <a:lstStyle/>
          <a:p>
            <a:fld id="{95684124-DF3F-5A4B-9AA3-000D3F78934F}" type="datetimeFigureOut">
              <a:rPr lang="en-US" smtClean="0"/>
              <a:t>4/1/21</a:t>
            </a:fld>
            <a:endParaRPr lang="en-US"/>
          </a:p>
        </p:txBody>
      </p:sp>
      <p:sp>
        <p:nvSpPr>
          <p:cNvPr id="5" name="Footer Placeholder 4">
            <a:extLst>
              <a:ext uri="{FF2B5EF4-FFF2-40B4-BE49-F238E27FC236}">
                <a16:creationId xmlns:a16="http://schemas.microsoft.com/office/drawing/2014/main" id="{C66AAE6F-E95F-3848-9CAD-C35659250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21AB98-7F4E-3845-A59A-6BD06B3472DB}"/>
              </a:ext>
            </a:extLst>
          </p:cNvPr>
          <p:cNvSpPr>
            <a:spLocks noGrp="1"/>
          </p:cNvSpPr>
          <p:nvPr>
            <p:ph type="sldNum" sz="quarter" idx="12"/>
          </p:nvPr>
        </p:nvSpPr>
        <p:spPr/>
        <p:txBody>
          <a:bodyPr/>
          <a:lstStyle/>
          <a:p>
            <a:fld id="{BA24421C-67E0-5D45-9E8D-DF52CAC248D3}" type="slidenum">
              <a:rPr lang="en-US" smtClean="0"/>
              <a:t>‹#›</a:t>
            </a:fld>
            <a:endParaRPr lang="en-US"/>
          </a:p>
        </p:txBody>
      </p:sp>
    </p:spTree>
    <p:extLst>
      <p:ext uri="{BB962C8B-B14F-4D97-AF65-F5344CB8AC3E}">
        <p14:creationId xmlns:p14="http://schemas.microsoft.com/office/powerpoint/2010/main" val="824550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E8F2D9-6C9E-0D4F-B0E4-289A7240A9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D2B271-006A-9C48-AC51-CC3D8A67FE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6B3A91-A6B2-2B42-9842-0529E57D8810}"/>
              </a:ext>
            </a:extLst>
          </p:cNvPr>
          <p:cNvSpPr>
            <a:spLocks noGrp="1"/>
          </p:cNvSpPr>
          <p:nvPr>
            <p:ph type="dt" sz="half" idx="10"/>
          </p:nvPr>
        </p:nvSpPr>
        <p:spPr/>
        <p:txBody>
          <a:bodyPr/>
          <a:lstStyle/>
          <a:p>
            <a:fld id="{95684124-DF3F-5A4B-9AA3-000D3F78934F}" type="datetimeFigureOut">
              <a:rPr lang="en-US" smtClean="0"/>
              <a:t>4/1/21</a:t>
            </a:fld>
            <a:endParaRPr lang="en-US"/>
          </a:p>
        </p:txBody>
      </p:sp>
      <p:sp>
        <p:nvSpPr>
          <p:cNvPr id="5" name="Footer Placeholder 4">
            <a:extLst>
              <a:ext uri="{FF2B5EF4-FFF2-40B4-BE49-F238E27FC236}">
                <a16:creationId xmlns:a16="http://schemas.microsoft.com/office/drawing/2014/main" id="{01415273-782A-904C-B05D-48AEF20D3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B1182-3457-144A-84CE-892C20E3724E}"/>
              </a:ext>
            </a:extLst>
          </p:cNvPr>
          <p:cNvSpPr>
            <a:spLocks noGrp="1"/>
          </p:cNvSpPr>
          <p:nvPr>
            <p:ph type="sldNum" sz="quarter" idx="12"/>
          </p:nvPr>
        </p:nvSpPr>
        <p:spPr/>
        <p:txBody>
          <a:bodyPr/>
          <a:lstStyle/>
          <a:p>
            <a:fld id="{BA24421C-67E0-5D45-9E8D-DF52CAC248D3}" type="slidenum">
              <a:rPr lang="en-US" smtClean="0"/>
              <a:t>‹#›</a:t>
            </a:fld>
            <a:endParaRPr lang="en-US"/>
          </a:p>
        </p:txBody>
      </p:sp>
    </p:spTree>
    <p:extLst>
      <p:ext uri="{BB962C8B-B14F-4D97-AF65-F5344CB8AC3E}">
        <p14:creationId xmlns:p14="http://schemas.microsoft.com/office/powerpoint/2010/main" val="1424092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240F-EF83-584E-B1BC-DA070129A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41C8B4-CFD2-BC44-A86D-F5C8B67128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327B6-4AD3-FF43-B94C-4E97F3755E74}"/>
              </a:ext>
            </a:extLst>
          </p:cNvPr>
          <p:cNvSpPr>
            <a:spLocks noGrp="1"/>
          </p:cNvSpPr>
          <p:nvPr>
            <p:ph type="dt" sz="half" idx="10"/>
          </p:nvPr>
        </p:nvSpPr>
        <p:spPr/>
        <p:txBody>
          <a:bodyPr/>
          <a:lstStyle/>
          <a:p>
            <a:fld id="{95684124-DF3F-5A4B-9AA3-000D3F78934F}" type="datetimeFigureOut">
              <a:rPr lang="en-US" smtClean="0"/>
              <a:t>4/1/21</a:t>
            </a:fld>
            <a:endParaRPr lang="en-US"/>
          </a:p>
        </p:txBody>
      </p:sp>
      <p:sp>
        <p:nvSpPr>
          <p:cNvPr id="5" name="Footer Placeholder 4">
            <a:extLst>
              <a:ext uri="{FF2B5EF4-FFF2-40B4-BE49-F238E27FC236}">
                <a16:creationId xmlns:a16="http://schemas.microsoft.com/office/drawing/2014/main" id="{6EFBB564-F009-FC43-8AA4-B28971762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A2314-69AB-DF4A-B9E9-4128193927F8}"/>
              </a:ext>
            </a:extLst>
          </p:cNvPr>
          <p:cNvSpPr>
            <a:spLocks noGrp="1"/>
          </p:cNvSpPr>
          <p:nvPr>
            <p:ph type="sldNum" sz="quarter" idx="12"/>
          </p:nvPr>
        </p:nvSpPr>
        <p:spPr/>
        <p:txBody>
          <a:bodyPr/>
          <a:lstStyle/>
          <a:p>
            <a:fld id="{BA24421C-67E0-5D45-9E8D-DF52CAC248D3}" type="slidenum">
              <a:rPr lang="en-US" smtClean="0"/>
              <a:t>‹#›</a:t>
            </a:fld>
            <a:endParaRPr lang="en-US"/>
          </a:p>
        </p:txBody>
      </p:sp>
    </p:spTree>
    <p:extLst>
      <p:ext uri="{BB962C8B-B14F-4D97-AF65-F5344CB8AC3E}">
        <p14:creationId xmlns:p14="http://schemas.microsoft.com/office/powerpoint/2010/main" val="234184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C9A3-4A4A-5944-B6C8-0C61405184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21619A-837C-9C42-9F5C-728C964F8B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3CCAAE-B83C-CC4D-B0E1-7194D1A1CE5E}"/>
              </a:ext>
            </a:extLst>
          </p:cNvPr>
          <p:cNvSpPr>
            <a:spLocks noGrp="1"/>
          </p:cNvSpPr>
          <p:nvPr>
            <p:ph type="dt" sz="half" idx="10"/>
          </p:nvPr>
        </p:nvSpPr>
        <p:spPr/>
        <p:txBody>
          <a:bodyPr/>
          <a:lstStyle/>
          <a:p>
            <a:fld id="{95684124-DF3F-5A4B-9AA3-000D3F78934F}" type="datetimeFigureOut">
              <a:rPr lang="en-US" smtClean="0"/>
              <a:t>4/1/21</a:t>
            </a:fld>
            <a:endParaRPr lang="en-US"/>
          </a:p>
        </p:txBody>
      </p:sp>
      <p:sp>
        <p:nvSpPr>
          <p:cNvPr id="5" name="Footer Placeholder 4">
            <a:extLst>
              <a:ext uri="{FF2B5EF4-FFF2-40B4-BE49-F238E27FC236}">
                <a16:creationId xmlns:a16="http://schemas.microsoft.com/office/drawing/2014/main" id="{BD6F37E2-57F8-7641-A7CB-B8745CDCD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5A6BF-0B2A-1F43-881E-43A5AC541F1E}"/>
              </a:ext>
            </a:extLst>
          </p:cNvPr>
          <p:cNvSpPr>
            <a:spLocks noGrp="1"/>
          </p:cNvSpPr>
          <p:nvPr>
            <p:ph type="sldNum" sz="quarter" idx="12"/>
          </p:nvPr>
        </p:nvSpPr>
        <p:spPr/>
        <p:txBody>
          <a:bodyPr/>
          <a:lstStyle/>
          <a:p>
            <a:fld id="{BA24421C-67E0-5D45-9E8D-DF52CAC248D3}" type="slidenum">
              <a:rPr lang="en-US" smtClean="0"/>
              <a:t>‹#›</a:t>
            </a:fld>
            <a:endParaRPr lang="en-US"/>
          </a:p>
        </p:txBody>
      </p:sp>
    </p:spTree>
    <p:extLst>
      <p:ext uri="{BB962C8B-B14F-4D97-AF65-F5344CB8AC3E}">
        <p14:creationId xmlns:p14="http://schemas.microsoft.com/office/powerpoint/2010/main" val="178901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D5F8-D70D-3740-B2B4-3CF264F326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D1280-9C75-0249-AF66-031EE927E9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F572AF-AC7F-D449-847B-AF4A804BD3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D05E51-F23D-9048-B364-0BE6E529D71F}"/>
              </a:ext>
            </a:extLst>
          </p:cNvPr>
          <p:cNvSpPr>
            <a:spLocks noGrp="1"/>
          </p:cNvSpPr>
          <p:nvPr>
            <p:ph type="dt" sz="half" idx="10"/>
          </p:nvPr>
        </p:nvSpPr>
        <p:spPr/>
        <p:txBody>
          <a:bodyPr/>
          <a:lstStyle/>
          <a:p>
            <a:fld id="{95684124-DF3F-5A4B-9AA3-000D3F78934F}" type="datetimeFigureOut">
              <a:rPr lang="en-US" smtClean="0"/>
              <a:t>4/1/21</a:t>
            </a:fld>
            <a:endParaRPr lang="en-US"/>
          </a:p>
        </p:txBody>
      </p:sp>
      <p:sp>
        <p:nvSpPr>
          <p:cNvPr id="6" name="Footer Placeholder 5">
            <a:extLst>
              <a:ext uri="{FF2B5EF4-FFF2-40B4-BE49-F238E27FC236}">
                <a16:creationId xmlns:a16="http://schemas.microsoft.com/office/drawing/2014/main" id="{7C955271-8E8C-2E45-9315-337A198E5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041D07-E212-6845-A459-E7BA38DAE31F}"/>
              </a:ext>
            </a:extLst>
          </p:cNvPr>
          <p:cNvSpPr>
            <a:spLocks noGrp="1"/>
          </p:cNvSpPr>
          <p:nvPr>
            <p:ph type="sldNum" sz="quarter" idx="12"/>
          </p:nvPr>
        </p:nvSpPr>
        <p:spPr/>
        <p:txBody>
          <a:bodyPr/>
          <a:lstStyle/>
          <a:p>
            <a:fld id="{BA24421C-67E0-5D45-9E8D-DF52CAC248D3}" type="slidenum">
              <a:rPr lang="en-US" smtClean="0"/>
              <a:t>‹#›</a:t>
            </a:fld>
            <a:endParaRPr lang="en-US"/>
          </a:p>
        </p:txBody>
      </p:sp>
    </p:spTree>
    <p:extLst>
      <p:ext uri="{BB962C8B-B14F-4D97-AF65-F5344CB8AC3E}">
        <p14:creationId xmlns:p14="http://schemas.microsoft.com/office/powerpoint/2010/main" val="325723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CDF02-C241-1249-8888-A6CD460985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C35334-8C48-4F46-A5B9-8262507AD1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DDD58-8909-FF4B-B44B-C8FA7A534F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67B397-E24B-C742-84E8-94A4CC34D2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A49DA2-8A5C-154A-AE5F-CA9495A991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5CDD8C-30D6-1E4D-B5D4-45B484456C66}"/>
              </a:ext>
            </a:extLst>
          </p:cNvPr>
          <p:cNvSpPr>
            <a:spLocks noGrp="1"/>
          </p:cNvSpPr>
          <p:nvPr>
            <p:ph type="dt" sz="half" idx="10"/>
          </p:nvPr>
        </p:nvSpPr>
        <p:spPr/>
        <p:txBody>
          <a:bodyPr/>
          <a:lstStyle/>
          <a:p>
            <a:fld id="{95684124-DF3F-5A4B-9AA3-000D3F78934F}" type="datetimeFigureOut">
              <a:rPr lang="en-US" smtClean="0"/>
              <a:t>4/1/21</a:t>
            </a:fld>
            <a:endParaRPr lang="en-US"/>
          </a:p>
        </p:txBody>
      </p:sp>
      <p:sp>
        <p:nvSpPr>
          <p:cNvPr id="8" name="Footer Placeholder 7">
            <a:extLst>
              <a:ext uri="{FF2B5EF4-FFF2-40B4-BE49-F238E27FC236}">
                <a16:creationId xmlns:a16="http://schemas.microsoft.com/office/drawing/2014/main" id="{31DDD1A9-48BE-734F-8780-DAFD35B929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10DA89-8E90-154A-823A-021B5359ACA1}"/>
              </a:ext>
            </a:extLst>
          </p:cNvPr>
          <p:cNvSpPr>
            <a:spLocks noGrp="1"/>
          </p:cNvSpPr>
          <p:nvPr>
            <p:ph type="sldNum" sz="quarter" idx="12"/>
          </p:nvPr>
        </p:nvSpPr>
        <p:spPr/>
        <p:txBody>
          <a:bodyPr/>
          <a:lstStyle/>
          <a:p>
            <a:fld id="{BA24421C-67E0-5D45-9E8D-DF52CAC248D3}" type="slidenum">
              <a:rPr lang="en-US" smtClean="0"/>
              <a:t>‹#›</a:t>
            </a:fld>
            <a:endParaRPr lang="en-US"/>
          </a:p>
        </p:txBody>
      </p:sp>
    </p:spTree>
    <p:extLst>
      <p:ext uri="{BB962C8B-B14F-4D97-AF65-F5344CB8AC3E}">
        <p14:creationId xmlns:p14="http://schemas.microsoft.com/office/powerpoint/2010/main" val="413078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6604-73F8-5F4D-87FA-BAFE757619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F4306E-4BBE-3843-862C-BB45A123F48E}"/>
              </a:ext>
            </a:extLst>
          </p:cNvPr>
          <p:cNvSpPr>
            <a:spLocks noGrp="1"/>
          </p:cNvSpPr>
          <p:nvPr>
            <p:ph type="dt" sz="half" idx="10"/>
          </p:nvPr>
        </p:nvSpPr>
        <p:spPr/>
        <p:txBody>
          <a:bodyPr/>
          <a:lstStyle/>
          <a:p>
            <a:fld id="{95684124-DF3F-5A4B-9AA3-000D3F78934F}" type="datetimeFigureOut">
              <a:rPr lang="en-US" smtClean="0"/>
              <a:t>4/1/21</a:t>
            </a:fld>
            <a:endParaRPr lang="en-US"/>
          </a:p>
        </p:txBody>
      </p:sp>
      <p:sp>
        <p:nvSpPr>
          <p:cNvPr id="4" name="Footer Placeholder 3">
            <a:extLst>
              <a:ext uri="{FF2B5EF4-FFF2-40B4-BE49-F238E27FC236}">
                <a16:creationId xmlns:a16="http://schemas.microsoft.com/office/drawing/2014/main" id="{1D90C160-6FA0-7042-B64A-D89E75F8C4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BAEA03-B0FA-5541-9BCE-5989EE1F6C71}"/>
              </a:ext>
            </a:extLst>
          </p:cNvPr>
          <p:cNvSpPr>
            <a:spLocks noGrp="1"/>
          </p:cNvSpPr>
          <p:nvPr>
            <p:ph type="sldNum" sz="quarter" idx="12"/>
          </p:nvPr>
        </p:nvSpPr>
        <p:spPr/>
        <p:txBody>
          <a:bodyPr/>
          <a:lstStyle/>
          <a:p>
            <a:fld id="{BA24421C-67E0-5D45-9E8D-DF52CAC248D3}" type="slidenum">
              <a:rPr lang="en-US" smtClean="0"/>
              <a:t>‹#›</a:t>
            </a:fld>
            <a:endParaRPr lang="en-US"/>
          </a:p>
        </p:txBody>
      </p:sp>
    </p:spTree>
    <p:extLst>
      <p:ext uri="{BB962C8B-B14F-4D97-AF65-F5344CB8AC3E}">
        <p14:creationId xmlns:p14="http://schemas.microsoft.com/office/powerpoint/2010/main" val="147479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34A65E-7321-0B4D-83D7-E45784D33C7C}"/>
              </a:ext>
            </a:extLst>
          </p:cNvPr>
          <p:cNvSpPr>
            <a:spLocks noGrp="1"/>
          </p:cNvSpPr>
          <p:nvPr>
            <p:ph type="dt" sz="half" idx="10"/>
          </p:nvPr>
        </p:nvSpPr>
        <p:spPr/>
        <p:txBody>
          <a:bodyPr/>
          <a:lstStyle/>
          <a:p>
            <a:fld id="{95684124-DF3F-5A4B-9AA3-000D3F78934F}" type="datetimeFigureOut">
              <a:rPr lang="en-US" smtClean="0"/>
              <a:t>4/1/21</a:t>
            </a:fld>
            <a:endParaRPr lang="en-US"/>
          </a:p>
        </p:txBody>
      </p:sp>
      <p:sp>
        <p:nvSpPr>
          <p:cNvPr id="3" name="Footer Placeholder 2">
            <a:extLst>
              <a:ext uri="{FF2B5EF4-FFF2-40B4-BE49-F238E27FC236}">
                <a16:creationId xmlns:a16="http://schemas.microsoft.com/office/drawing/2014/main" id="{AB0ECB52-3C2A-B641-BBC8-C3C374ACEB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36BB48-ABB8-C14B-B1E4-DA404A2CC861}"/>
              </a:ext>
            </a:extLst>
          </p:cNvPr>
          <p:cNvSpPr>
            <a:spLocks noGrp="1"/>
          </p:cNvSpPr>
          <p:nvPr>
            <p:ph type="sldNum" sz="quarter" idx="12"/>
          </p:nvPr>
        </p:nvSpPr>
        <p:spPr/>
        <p:txBody>
          <a:bodyPr/>
          <a:lstStyle/>
          <a:p>
            <a:fld id="{BA24421C-67E0-5D45-9E8D-DF52CAC248D3}" type="slidenum">
              <a:rPr lang="en-US" smtClean="0"/>
              <a:t>‹#›</a:t>
            </a:fld>
            <a:endParaRPr lang="en-US"/>
          </a:p>
        </p:txBody>
      </p:sp>
    </p:spTree>
    <p:extLst>
      <p:ext uri="{BB962C8B-B14F-4D97-AF65-F5344CB8AC3E}">
        <p14:creationId xmlns:p14="http://schemas.microsoft.com/office/powerpoint/2010/main" val="73333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43DDC-4B8B-C340-BB0D-42728F9A1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C352CB-5CE6-A042-B83B-37FC220D27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76B8F0-68ED-AC49-8903-9CF941C32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E0083D-26EC-F541-8700-725B87F73492}"/>
              </a:ext>
            </a:extLst>
          </p:cNvPr>
          <p:cNvSpPr>
            <a:spLocks noGrp="1"/>
          </p:cNvSpPr>
          <p:nvPr>
            <p:ph type="dt" sz="half" idx="10"/>
          </p:nvPr>
        </p:nvSpPr>
        <p:spPr/>
        <p:txBody>
          <a:bodyPr/>
          <a:lstStyle/>
          <a:p>
            <a:fld id="{95684124-DF3F-5A4B-9AA3-000D3F78934F}" type="datetimeFigureOut">
              <a:rPr lang="en-US" smtClean="0"/>
              <a:t>4/1/21</a:t>
            </a:fld>
            <a:endParaRPr lang="en-US"/>
          </a:p>
        </p:txBody>
      </p:sp>
      <p:sp>
        <p:nvSpPr>
          <p:cNvPr id="6" name="Footer Placeholder 5">
            <a:extLst>
              <a:ext uri="{FF2B5EF4-FFF2-40B4-BE49-F238E27FC236}">
                <a16:creationId xmlns:a16="http://schemas.microsoft.com/office/drawing/2014/main" id="{32B0BED1-1D31-7245-9450-78375F949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033617-D7FA-3D4C-93D8-D1C4019112E8}"/>
              </a:ext>
            </a:extLst>
          </p:cNvPr>
          <p:cNvSpPr>
            <a:spLocks noGrp="1"/>
          </p:cNvSpPr>
          <p:nvPr>
            <p:ph type="sldNum" sz="quarter" idx="12"/>
          </p:nvPr>
        </p:nvSpPr>
        <p:spPr/>
        <p:txBody>
          <a:bodyPr/>
          <a:lstStyle/>
          <a:p>
            <a:fld id="{BA24421C-67E0-5D45-9E8D-DF52CAC248D3}" type="slidenum">
              <a:rPr lang="en-US" smtClean="0"/>
              <a:t>‹#›</a:t>
            </a:fld>
            <a:endParaRPr lang="en-US"/>
          </a:p>
        </p:txBody>
      </p:sp>
    </p:spTree>
    <p:extLst>
      <p:ext uri="{BB962C8B-B14F-4D97-AF65-F5344CB8AC3E}">
        <p14:creationId xmlns:p14="http://schemas.microsoft.com/office/powerpoint/2010/main" val="2270614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6569-F26F-FD47-B624-788EDAEF1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99FE0E-19A8-124F-B041-8C5A430263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719879-94A2-8C4D-8BAE-DC80909F8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C52C2-8804-EE41-8AC1-9B2F48F92714}"/>
              </a:ext>
            </a:extLst>
          </p:cNvPr>
          <p:cNvSpPr>
            <a:spLocks noGrp="1"/>
          </p:cNvSpPr>
          <p:nvPr>
            <p:ph type="dt" sz="half" idx="10"/>
          </p:nvPr>
        </p:nvSpPr>
        <p:spPr/>
        <p:txBody>
          <a:bodyPr/>
          <a:lstStyle/>
          <a:p>
            <a:fld id="{95684124-DF3F-5A4B-9AA3-000D3F78934F}" type="datetimeFigureOut">
              <a:rPr lang="en-US" smtClean="0"/>
              <a:t>4/1/21</a:t>
            </a:fld>
            <a:endParaRPr lang="en-US"/>
          </a:p>
        </p:txBody>
      </p:sp>
      <p:sp>
        <p:nvSpPr>
          <p:cNvPr id="6" name="Footer Placeholder 5">
            <a:extLst>
              <a:ext uri="{FF2B5EF4-FFF2-40B4-BE49-F238E27FC236}">
                <a16:creationId xmlns:a16="http://schemas.microsoft.com/office/drawing/2014/main" id="{E296F159-2A7D-8E46-9A96-9CAD7B88A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3D675-9DDB-F742-83BD-705E6A0F003F}"/>
              </a:ext>
            </a:extLst>
          </p:cNvPr>
          <p:cNvSpPr>
            <a:spLocks noGrp="1"/>
          </p:cNvSpPr>
          <p:nvPr>
            <p:ph type="sldNum" sz="quarter" idx="12"/>
          </p:nvPr>
        </p:nvSpPr>
        <p:spPr/>
        <p:txBody>
          <a:bodyPr/>
          <a:lstStyle/>
          <a:p>
            <a:fld id="{BA24421C-67E0-5D45-9E8D-DF52CAC248D3}" type="slidenum">
              <a:rPr lang="en-US" smtClean="0"/>
              <a:t>‹#›</a:t>
            </a:fld>
            <a:endParaRPr lang="en-US"/>
          </a:p>
        </p:txBody>
      </p:sp>
    </p:spTree>
    <p:extLst>
      <p:ext uri="{BB962C8B-B14F-4D97-AF65-F5344CB8AC3E}">
        <p14:creationId xmlns:p14="http://schemas.microsoft.com/office/powerpoint/2010/main" val="282567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3A2823-2664-0F4F-93A0-48331B524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5300E2-F39B-0942-B85D-944F4B47C7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0B772-781D-E445-8A88-ACA6560FC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84124-DF3F-5A4B-9AA3-000D3F78934F}" type="datetimeFigureOut">
              <a:rPr lang="en-US" smtClean="0"/>
              <a:t>4/1/21</a:t>
            </a:fld>
            <a:endParaRPr lang="en-US"/>
          </a:p>
        </p:txBody>
      </p:sp>
      <p:sp>
        <p:nvSpPr>
          <p:cNvPr id="5" name="Footer Placeholder 4">
            <a:extLst>
              <a:ext uri="{FF2B5EF4-FFF2-40B4-BE49-F238E27FC236}">
                <a16:creationId xmlns:a16="http://schemas.microsoft.com/office/drawing/2014/main" id="{139459C6-903B-DC49-8AE5-76F182523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C42AC1-61E4-1E4F-AEC4-DE41FCD98E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4421C-67E0-5D45-9E8D-DF52CAC248D3}" type="slidenum">
              <a:rPr lang="en-US" smtClean="0"/>
              <a:t>‹#›</a:t>
            </a:fld>
            <a:endParaRPr lang="en-US"/>
          </a:p>
        </p:txBody>
      </p:sp>
    </p:spTree>
    <p:extLst>
      <p:ext uri="{BB962C8B-B14F-4D97-AF65-F5344CB8AC3E}">
        <p14:creationId xmlns:p14="http://schemas.microsoft.com/office/powerpoint/2010/main" val="484596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jcbbuller/building-with-jasey/tree/Lesson-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hyperlink" Target="https://www.mugo.ca/Blog/7-benefits-of-using-SASS-over-conventional-CS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picture containing water, skiing, snow, beach&#10;&#10;Description automatically generated">
            <a:extLst>
              <a:ext uri="{FF2B5EF4-FFF2-40B4-BE49-F238E27FC236}">
                <a16:creationId xmlns:a16="http://schemas.microsoft.com/office/drawing/2014/main" id="{A84F8A70-EC08-3D48-9F25-B4679A9AB886}"/>
              </a:ext>
            </a:extLst>
          </p:cNvPr>
          <p:cNvPicPr>
            <a:picLocks noChangeAspect="1"/>
          </p:cNvPicPr>
          <p:nvPr/>
        </p:nvPicPr>
        <p:blipFill>
          <a:blip r:embed="rId2"/>
          <a:stretch>
            <a:fillRect/>
          </a:stretch>
        </p:blipFill>
        <p:spPr>
          <a:xfrm>
            <a:off x="0" y="0"/>
            <a:ext cx="12192000" cy="6858000"/>
          </a:xfrm>
          <a:prstGeom prst="rect">
            <a:avLst/>
          </a:prstGeom>
        </p:spPr>
      </p:pic>
      <p:pic>
        <p:nvPicPr>
          <p:cNvPr id="5" name="Picture 4" descr="A person wearing a suit and tie&#10;&#10;Description automatically generated">
            <a:extLst>
              <a:ext uri="{FF2B5EF4-FFF2-40B4-BE49-F238E27FC236}">
                <a16:creationId xmlns:a16="http://schemas.microsoft.com/office/drawing/2014/main" id="{0C9E1131-F7E1-7A4F-BFAB-49903E879D69}"/>
              </a:ext>
            </a:extLst>
          </p:cNvPr>
          <p:cNvPicPr>
            <a:picLocks noChangeAspect="1"/>
          </p:cNvPicPr>
          <p:nvPr/>
        </p:nvPicPr>
        <p:blipFill>
          <a:blip r:embed="rId3"/>
          <a:stretch>
            <a:fillRect/>
          </a:stretch>
        </p:blipFill>
        <p:spPr>
          <a:xfrm>
            <a:off x="16213" y="0"/>
            <a:ext cx="12159574" cy="6858000"/>
          </a:xfrm>
          <a:prstGeom prst="rect">
            <a:avLst/>
          </a:prstGeom>
        </p:spPr>
      </p:pic>
      <p:sp>
        <p:nvSpPr>
          <p:cNvPr id="6" name="TextBox 5">
            <a:extLst>
              <a:ext uri="{FF2B5EF4-FFF2-40B4-BE49-F238E27FC236}">
                <a16:creationId xmlns:a16="http://schemas.microsoft.com/office/drawing/2014/main" id="{E657A711-DA9B-8640-80FF-30AD116CAA4A}"/>
              </a:ext>
            </a:extLst>
          </p:cNvPr>
          <p:cNvSpPr txBox="1"/>
          <p:nvPr/>
        </p:nvSpPr>
        <p:spPr>
          <a:xfrm>
            <a:off x="3118021" y="1500535"/>
            <a:ext cx="5955957" cy="800219"/>
          </a:xfrm>
          <a:prstGeom prst="rect">
            <a:avLst/>
          </a:prstGeom>
          <a:noFill/>
        </p:spPr>
        <p:txBody>
          <a:bodyPr wrap="square" rtlCol="0">
            <a:spAutoFit/>
          </a:bodyPr>
          <a:lstStyle/>
          <a:p>
            <a:pPr algn="ctr"/>
            <a:r>
              <a:rPr lang="en-US" sz="2800" b="1" dirty="0">
                <a:latin typeface="Comic Sans MS" panose="030F0902030302020204" pitchFamily="66" charset="0"/>
              </a:rPr>
              <a:t>Lesson</a:t>
            </a:r>
          </a:p>
          <a:p>
            <a:endParaRPr lang="en-US" b="1" dirty="0"/>
          </a:p>
        </p:txBody>
      </p:sp>
      <p:sp>
        <p:nvSpPr>
          <p:cNvPr id="7" name="TextBox 6">
            <a:extLst>
              <a:ext uri="{FF2B5EF4-FFF2-40B4-BE49-F238E27FC236}">
                <a16:creationId xmlns:a16="http://schemas.microsoft.com/office/drawing/2014/main" id="{761DD39E-ECBB-AD45-9FB9-0DFA88D528D4}"/>
              </a:ext>
            </a:extLst>
          </p:cNvPr>
          <p:cNvSpPr txBox="1"/>
          <p:nvPr/>
        </p:nvSpPr>
        <p:spPr>
          <a:xfrm>
            <a:off x="3026374" y="2227049"/>
            <a:ext cx="6047604" cy="2677656"/>
          </a:xfrm>
          <a:prstGeom prst="rect">
            <a:avLst/>
          </a:prstGeom>
          <a:noFill/>
        </p:spPr>
        <p:txBody>
          <a:bodyPr wrap="square" rtlCol="0">
            <a:spAutoFit/>
          </a:bodyPr>
          <a:lstStyle/>
          <a:p>
            <a:pPr algn="ctr"/>
            <a:r>
              <a:rPr lang="en-US" sz="12400" b="1" dirty="0">
                <a:latin typeface="Papyrus" panose="020B0602040200020303" pitchFamily="34" charset="77"/>
              </a:rPr>
              <a:t>FIVER</a:t>
            </a:r>
          </a:p>
          <a:p>
            <a:pPr algn="ctr"/>
            <a:endParaRPr lang="en-US" sz="4400" dirty="0"/>
          </a:p>
        </p:txBody>
      </p:sp>
      <p:sp>
        <p:nvSpPr>
          <p:cNvPr id="8" name="TextBox 7">
            <a:extLst>
              <a:ext uri="{FF2B5EF4-FFF2-40B4-BE49-F238E27FC236}">
                <a16:creationId xmlns:a16="http://schemas.microsoft.com/office/drawing/2014/main" id="{72F51AEF-BE74-E147-978D-1611C85485FA}"/>
              </a:ext>
            </a:extLst>
          </p:cNvPr>
          <p:cNvSpPr txBox="1"/>
          <p:nvPr/>
        </p:nvSpPr>
        <p:spPr>
          <a:xfrm>
            <a:off x="2203399" y="4834836"/>
            <a:ext cx="5955957" cy="738664"/>
          </a:xfrm>
          <a:prstGeom prst="rect">
            <a:avLst/>
          </a:prstGeom>
          <a:noFill/>
        </p:spPr>
        <p:txBody>
          <a:bodyPr wrap="square" rtlCol="0">
            <a:spAutoFit/>
          </a:bodyPr>
          <a:lstStyle/>
          <a:p>
            <a:r>
              <a:rPr lang="en-US" sz="1400" b="1" dirty="0">
                <a:latin typeface="Comic Sans MS" panose="030F0902030302020204" pitchFamily="66" charset="0"/>
              </a:rPr>
              <a:t>Jacob L. Buller</a:t>
            </a:r>
          </a:p>
          <a:p>
            <a:r>
              <a:rPr lang="en-US" sz="1400" b="1" dirty="0">
                <a:latin typeface="Comic Sans MS" panose="030F0902030302020204" pitchFamily="66" charset="0"/>
              </a:rPr>
              <a:t>(Not a developer)</a:t>
            </a:r>
          </a:p>
          <a:p>
            <a:endParaRPr lang="en-US" sz="1400" b="1" dirty="0"/>
          </a:p>
        </p:txBody>
      </p:sp>
      <p:sp>
        <p:nvSpPr>
          <p:cNvPr id="9" name="TextBox 8">
            <a:extLst>
              <a:ext uri="{FF2B5EF4-FFF2-40B4-BE49-F238E27FC236}">
                <a16:creationId xmlns:a16="http://schemas.microsoft.com/office/drawing/2014/main" id="{3852E50A-C85F-8847-A8CC-0A71121F7380}"/>
              </a:ext>
            </a:extLst>
          </p:cNvPr>
          <p:cNvSpPr txBox="1"/>
          <p:nvPr/>
        </p:nvSpPr>
        <p:spPr>
          <a:xfrm>
            <a:off x="2935134" y="5578845"/>
            <a:ext cx="5955957" cy="738664"/>
          </a:xfrm>
          <a:prstGeom prst="rect">
            <a:avLst/>
          </a:prstGeom>
          <a:noFill/>
        </p:spPr>
        <p:txBody>
          <a:bodyPr wrap="square" rtlCol="0">
            <a:spAutoFit/>
          </a:bodyPr>
          <a:lstStyle/>
          <a:p>
            <a:pPr algn="r"/>
            <a:r>
              <a:rPr lang="en-US" sz="1400" b="1" dirty="0">
                <a:latin typeface="Comic Sans MS" panose="030F0902030302020204" pitchFamily="66" charset="0"/>
              </a:rPr>
              <a:t>Kasey A. </a:t>
            </a:r>
            <a:r>
              <a:rPr lang="en-US" sz="1400" b="1" dirty="0" err="1">
                <a:latin typeface="Comic Sans MS" panose="030F0902030302020204" pitchFamily="66" charset="0"/>
              </a:rPr>
              <a:t>Stolba</a:t>
            </a:r>
            <a:endParaRPr lang="en-US" sz="1400" b="1" dirty="0">
              <a:latin typeface="Comic Sans MS" panose="030F0902030302020204" pitchFamily="66" charset="0"/>
            </a:endParaRPr>
          </a:p>
          <a:p>
            <a:pPr algn="r"/>
            <a:r>
              <a:rPr lang="en-US" sz="1400" b="1" dirty="0">
                <a:latin typeface="Comic Sans MS" panose="030F0902030302020204" pitchFamily="66" charset="0"/>
              </a:rPr>
              <a:t>(An actual developer)</a:t>
            </a:r>
          </a:p>
          <a:p>
            <a:pPr algn="r"/>
            <a:endParaRPr lang="en-US" sz="1400" b="1" dirty="0"/>
          </a:p>
        </p:txBody>
      </p:sp>
      <p:sp>
        <p:nvSpPr>
          <p:cNvPr id="14" name="TextBox 13">
            <a:extLst>
              <a:ext uri="{FF2B5EF4-FFF2-40B4-BE49-F238E27FC236}">
                <a16:creationId xmlns:a16="http://schemas.microsoft.com/office/drawing/2014/main" id="{A946C675-4AA6-8349-AC10-46F02D8E702C}"/>
              </a:ext>
            </a:extLst>
          </p:cNvPr>
          <p:cNvSpPr txBox="1"/>
          <p:nvPr/>
        </p:nvSpPr>
        <p:spPr>
          <a:xfrm>
            <a:off x="3118021" y="3613815"/>
            <a:ext cx="5955957" cy="1107996"/>
          </a:xfrm>
          <a:prstGeom prst="rect">
            <a:avLst/>
          </a:prstGeom>
          <a:noFill/>
        </p:spPr>
        <p:txBody>
          <a:bodyPr wrap="square" rtlCol="0">
            <a:spAutoFit/>
          </a:bodyPr>
          <a:lstStyle/>
          <a:p>
            <a:pPr algn="ctr"/>
            <a:r>
              <a:rPr lang="en-US" sz="2400" b="1" dirty="0">
                <a:latin typeface="Comic Sans MS" panose="030F0902030302020204" pitchFamily="66" charset="0"/>
              </a:rPr>
              <a:t>Working with our nav and </a:t>
            </a:r>
          </a:p>
          <a:p>
            <a:pPr algn="ctr"/>
            <a:r>
              <a:rPr lang="en-US" sz="2400" b="1" dirty="0">
                <a:latin typeface="Comic Sans MS" panose="030F0902030302020204" pitchFamily="66" charset="0"/>
              </a:rPr>
              <a:t>injecting stuff from </a:t>
            </a:r>
            <a:r>
              <a:rPr lang="en-US" sz="2400" b="1" dirty="0" err="1">
                <a:latin typeface="Comic Sans MS" panose="030F0902030302020204" pitchFamily="66" charset="0"/>
              </a:rPr>
              <a:t>Codepen</a:t>
            </a:r>
            <a:r>
              <a:rPr lang="en-US" sz="2400" b="1" dirty="0">
                <a:latin typeface="Comic Sans MS" panose="030F0902030302020204" pitchFamily="66" charset="0"/>
              </a:rPr>
              <a:t>.</a:t>
            </a:r>
          </a:p>
          <a:p>
            <a:endParaRPr lang="en-US" b="1" dirty="0"/>
          </a:p>
        </p:txBody>
      </p:sp>
    </p:spTree>
    <p:extLst>
      <p:ext uri="{BB962C8B-B14F-4D97-AF65-F5344CB8AC3E}">
        <p14:creationId xmlns:p14="http://schemas.microsoft.com/office/powerpoint/2010/main" val="300607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F3AB-7A3D-B54D-8D7A-746043FCB70E}"/>
              </a:ext>
            </a:extLst>
          </p:cNvPr>
          <p:cNvSpPr>
            <a:spLocks noGrp="1"/>
          </p:cNvSpPr>
          <p:nvPr>
            <p:ph type="title"/>
          </p:nvPr>
        </p:nvSpPr>
        <p:spPr/>
        <p:txBody>
          <a:bodyPr/>
          <a:lstStyle/>
          <a:p>
            <a:r>
              <a:rPr lang="en-US" dirty="0">
                <a:latin typeface="Papyrus" panose="020B0602040200020303" pitchFamily="34" charset="77"/>
              </a:rPr>
              <a:t>Warning! Please do not do personal web design on your Accenture Laptop. </a:t>
            </a:r>
          </a:p>
        </p:txBody>
      </p:sp>
      <p:sp>
        <p:nvSpPr>
          <p:cNvPr id="3" name="Content Placeholder 2">
            <a:extLst>
              <a:ext uri="{FF2B5EF4-FFF2-40B4-BE49-F238E27FC236}">
                <a16:creationId xmlns:a16="http://schemas.microsoft.com/office/drawing/2014/main" id="{AC6F4984-19FB-DE48-946E-11E128281208}"/>
              </a:ext>
            </a:extLst>
          </p:cNvPr>
          <p:cNvSpPr>
            <a:spLocks noGrp="1"/>
          </p:cNvSpPr>
          <p:nvPr>
            <p:ph idx="1"/>
          </p:nvPr>
        </p:nvSpPr>
        <p:spPr>
          <a:xfrm>
            <a:off x="838200" y="1918252"/>
            <a:ext cx="10800522" cy="4760844"/>
          </a:xfrm>
        </p:spPr>
        <p:txBody>
          <a:bodyPr>
            <a:normAutofit/>
          </a:bodyPr>
          <a:lstStyle/>
          <a:p>
            <a:r>
              <a:rPr lang="en-US" sz="2000" dirty="0"/>
              <a:t>I was informed that this is not the correct thing to do, since our laptops are part of Accenture and when we’re using them we are technically using them on Accenture’s time.</a:t>
            </a:r>
          </a:p>
          <a:p>
            <a:pPr lvl="1"/>
            <a:endParaRPr lang="en-US" sz="2000" dirty="0"/>
          </a:p>
        </p:txBody>
      </p:sp>
    </p:spTree>
    <p:extLst>
      <p:ext uri="{BB962C8B-B14F-4D97-AF65-F5344CB8AC3E}">
        <p14:creationId xmlns:p14="http://schemas.microsoft.com/office/powerpoint/2010/main" val="4213028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F3AB-7A3D-B54D-8D7A-746043FCB70E}"/>
              </a:ext>
            </a:extLst>
          </p:cNvPr>
          <p:cNvSpPr>
            <a:spLocks noGrp="1"/>
          </p:cNvSpPr>
          <p:nvPr>
            <p:ph type="title"/>
          </p:nvPr>
        </p:nvSpPr>
        <p:spPr/>
        <p:txBody>
          <a:bodyPr/>
          <a:lstStyle/>
          <a:p>
            <a:r>
              <a:rPr lang="en-US" dirty="0">
                <a:latin typeface="Papyrus" panose="020B0602040200020303" pitchFamily="34" charset="77"/>
              </a:rPr>
              <a:t>What we’re doing…</a:t>
            </a:r>
          </a:p>
        </p:txBody>
      </p:sp>
      <p:sp>
        <p:nvSpPr>
          <p:cNvPr id="3" name="Content Placeholder 2">
            <a:extLst>
              <a:ext uri="{FF2B5EF4-FFF2-40B4-BE49-F238E27FC236}">
                <a16:creationId xmlns:a16="http://schemas.microsoft.com/office/drawing/2014/main" id="{AC6F4984-19FB-DE48-946E-11E128281208}"/>
              </a:ext>
            </a:extLst>
          </p:cNvPr>
          <p:cNvSpPr>
            <a:spLocks noGrp="1"/>
          </p:cNvSpPr>
          <p:nvPr>
            <p:ph idx="1"/>
          </p:nvPr>
        </p:nvSpPr>
        <p:spPr>
          <a:xfrm>
            <a:off x="838200" y="1477756"/>
            <a:ext cx="10800522" cy="5201340"/>
          </a:xfrm>
        </p:spPr>
        <p:txBody>
          <a:bodyPr>
            <a:normAutofit/>
          </a:bodyPr>
          <a:lstStyle/>
          <a:p>
            <a:r>
              <a:rPr lang="en-US" sz="2400" dirty="0">
                <a:latin typeface="Comic Sans MS" panose="030F0902030302020204" pitchFamily="66" charset="0"/>
              </a:rPr>
              <a:t>Wrapping up our portfolio page</a:t>
            </a:r>
          </a:p>
          <a:p>
            <a:r>
              <a:rPr lang="en-US" sz="2400" dirty="0">
                <a:latin typeface="Comic Sans MS" panose="030F0902030302020204" pitchFamily="66" charset="0"/>
              </a:rPr>
              <a:t>We’re going to:</a:t>
            </a:r>
          </a:p>
          <a:p>
            <a:pPr lvl="1"/>
            <a:r>
              <a:rPr lang="en-US" sz="1600" dirty="0">
                <a:latin typeface="Comic Sans MS" panose="030F0902030302020204" pitchFamily="66" charset="0"/>
              </a:rPr>
              <a:t>Update the footer</a:t>
            </a:r>
          </a:p>
          <a:p>
            <a:pPr lvl="1"/>
            <a:r>
              <a:rPr lang="en-US" sz="1600" dirty="0">
                <a:latin typeface="Comic Sans MS" panose="030F0902030302020204" pitchFamily="66" charset="0"/>
              </a:rPr>
              <a:t>Update the navigation</a:t>
            </a:r>
          </a:p>
          <a:p>
            <a:pPr lvl="1"/>
            <a:r>
              <a:rPr lang="en-US" sz="1600" dirty="0">
                <a:latin typeface="Comic Sans MS" panose="030F0902030302020204" pitchFamily="66" charset="0"/>
              </a:rPr>
              <a:t>Make some font adjustments</a:t>
            </a:r>
          </a:p>
          <a:p>
            <a:pPr lvl="1"/>
            <a:r>
              <a:rPr lang="en-US" sz="1600" dirty="0">
                <a:latin typeface="Comic Sans MS" panose="030F0902030302020204" pitchFamily="66" charset="0"/>
              </a:rPr>
              <a:t>Link our feature projects to their individual landing page.</a:t>
            </a:r>
          </a:p>
          <a:p>
            <a:pPr marL="457200" lvl="1" indent="0">
              <a:buNone/>
            </a:pPr>
            <a:endParaRPr lang="en-US" sz="1600" dirty="0">
              <a:latin typeface="Comic Sans MS" panose="030F0902030302020204" pitchFamily="66" charset="0"/>
            </a:endParaRPr>
          </a:p>
          <a:p>
            <a:r>
              <a:rPr lang="en-US" sz="2000" dirty="0">
                <a:latin typeface="Comic Sans MS" panose="030F0902030302020204" pitchFamily="66" charset="0"/>
              </a:rPr>
              <a:t>Go into more detail on how powerful </a:t>
            </a:r>
            <a:r>
              <a:rPr lang="en-US" sz="2000" dirty="0" err="1">
                <a:latin typeface="Comic Sans MS" panose="030F0902030302020204" pitchFamily="66" charset="0"/>
              </a:rPr>
              <a:t>CodePen</a:t>
            </a:r>
            <a:r>
              <a:rPr lang="en-US" sz="2000" dirty="0">
                <a:latin typeface="Comic Sans MS" panose="030F0902030302020204" pitchFamily="66" charset="0"/>
              </a:rPr>
              <a:t> is</a:t>
            </a:r>
          </a:p>
          <a:p>
            <a:r>
              <a:rPr lang="en-US" sz="2000" dirty="0">
                <a:latin typeface="Comic Sans MS" panose="030F0902030302020204" pitchFamily="66" charset="0"/>
              </a:rPr>
              <a:t>Introduce you to SASS and download the SASS compiler extension</a:t>
            </a:r>
          </a:p>
          <a:p>
            <a:pPr marL="0" indent="0">
              <a:buNone/>
            </a:pPr>
            <a:endParaRPr lang="en-US" sz="2400" dirty="0">
              <a:latin typeface="Comic Sans MS" panose="030F0902030302020204" pitchFamily="66" charset="0"/>
            </a:endParaRPr>
          </a:p>
          <a:p>
            <a:r>
              <a:rPr lang="en-US" sz="2400" dirty="0">
                <a:latin typeface="Comic Sans MS" panose="030F0902030302020204" pitchFamily="66" charset="0"/>
              </a:rPr>
              <a:t>For this lesson we’re going to build off what we did in the last lesson! So you can either open the file you worked on before, or download it from </a:t>
            </a:r>
            <a:r>
              <a:rPr lang="en-US" sz="2400" dirty="0" err="1">
                <a:latin typeface="Comic Sans MS" panose="030F0902030302020204" pitchFamily="66" charset="0"/>
              </a:rPr>
              <a:t>github</a:t>
            </a:r>
            <a:r>
              <a:rPr lang="en-US" sz="2400" dirty="0">
                <a:latin typeface="Comic Sans MS" panose="030F0902030302020204" pitchFamily="66" charset="0"/>
              </a:rPr>
              <a:t> - </a:t>
            </a:r>
            <a:r>
              <a:rPr lang="en-US" sz="2400" dirty="0">
                <a:latin typeface="Comic Sans MS" panose="030F0902030302020204" pitchFamily="66" charset="0"/>
                <a:hlinkClick r:id="rId2"/>
              </a:rPr>
              <a:t>https://github.com/jcbbuller/building-with-jasey</a:t>
            </a:r>
            <a:r>
              <a:rPr lang="en-US" sz="2400">
                <a:latin typeface="Comic Sans MS" panose="030F0902030302020204" pitchFamily="66" charset="0"/>
                <a:hlinkClick r:id="rId2"/>
              </a:rPr>
              <a:t>/tree/Lesson-5</a:t>
            </a:r>
            <a:endParaRPr lang="en-US" sz="2400">
              <a:latin typeface="Comic Sans MS" panose="030F0902030302020204" pitchFamily="66" charset="0"/>
            </a:endParaRPr>
          </a:p>
          <a:p>
            <a:endParaRPr lang="en-US" sz="2000" dirty="0"/>
          </a:p>
          <a:p>
            <a:pPr lvl="1"/>
            <a:endParaRPr lang="en-US" sz="2000" dirty="0"/>
          </a:p>
        </p:txBody>
      </p:sp>
    </p:spTree>
    <p:extLst>
      <p:ext uri="{BB962C8B-B14F-4D97-AF65-F5344CB8AC3E}">
        <p14:creationId xmlns:p14="http://schemas.microsoft.com/office/powerpoint/2010/main" val="208126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B252093-26C8-D343-9668-4F6B7E23B313}"/>
              </a:ext>
            </a:extLst>
          </p:cNvPr>
          <p:cNvSpPr>
            <a:spLocks noGrp="1"/>
          </p:cNvSpPr>
          <p:nvPr>
            <p:ph type="title"/>
          </p:nvPr>
        </p:nvSpPr>
        <p:spPr>
          <a:xfrm>
            <a:off x="838200" y="264871"/>
            <a:ext cx="10515600" cy="1325563"/>
          </a:xfrm>
        </p:spPr>
        <p:txBody>
          <a:bodyPr anchor="t">
            <a:normAutofit/>
          </a:bodyPr>
          <a:lstStyle/>
          <a:p>
            <a:r>
              <a:rPr lang="en-US" sz="2000" dirty="0">
                <a:latin typeface="Papyrus" panose="020B0602040200020303" pitchFamily="34" charset="77"/>
              </a:rPr>
              <a:t>Before</a:t>
            </a:r>
          </a:p>
        </p:txBody>
      </p:sp>
      <p:sp>
        <p:nvSpPr>
          <p:cNvPr id="13" name="Title 1">
            <a:extLst>
              <a:ext uri="{FF2B5EF4-FFF2-40B4-BE49-F238E27FC236}">
                <a16:creationId xmlns:a16="http://schemas.microsoft.com/office/drawing/2014/main" id="{BBFC0C68-C774-CE40-B082-65F7F9BCAD3A}"/>
              </a:ext>
            </a:extLst>
          </p:cNvPr>
          <p:cNvSpPr txBox="1">
            <a:spLocks/>
          </p:cNvSpPr>
          <p:nvPr/>
        </p:nvSpPr>
        <p:spPr>
          <a:xfrm>
            <a:off x="5375750" y="264871"/>
            <a:ext cx="10515600" cy="13255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Papyrus" panose="020B0602040200020303" pitchFamily="34" charset="77"/>
              </a:rPr>
              <a:t>After</a:t>
            </a:r>
          </a:p>
        </p:txBody>
      </p:sp>
      <p:pic>
        <p:nvPicPr>
          <p:cNvPr id="3" name="Picture 2">
            <a:extLst>
              <a:ext uri="{FF2B5EF4-FFF2-40B4-BE49-F238E27FC236}">
                <a16:creationId xmlns:a16="http://schemas.microsoft.com/office/drawing/2014/main" id="{8BC1D226-BBDB-4F4D-80FB-9DD35146E4D6}"/>
              </a:ext>
            </a:extLst>
          </p:cNvPr>
          <p:cNvPicPr>
            <a:picLocks noChangeAspect="1"/>
          </p:cNvPicPr>
          <p:nvPr/>
        </p:nvPicPr>
        <p:blipFill>
          <a:blip r:embed="rId2"/>
          <a:stretch>
            <a:fillRect/>
          </a:stretch>
        </p:blipFill>
        <p:spPr>
          <a:xfrm>
            <a:off x="5375750" y="654907"/>
            <a:ext cx="3882949" cy="5024993"/>
          </a:xfrm>
          <a:prstGeom prst="rect">
            <a:avLst/>
          </a:prstGeom>
        </p:spPr>
      </p:pic>
      <p:pic>
        <p:nvPicPr>
          <p:cNvPr id="6" name="Picture 5">
            <a:extLst>
              <a:ext uri="{FF2B5EF4-FFF2-40B4-BE49-F238E27FC236}">
                <a16:creationId xmlns:a16="http://schemas.microsoft.com/office/drawing/2014/main" id="{3A3C0A4A-ACCF-3543-9C63-9A53B53A53FA}"/>
              </a:ext>
            </a:extLst>
          </p:cNvPr>
          <p:cNvPicPr>
            <a:picLocks noChangeAspect="1"/>
          </p:cNvPicPr>
          <p:nvPr/>
        </p:nvPicPr>
        <p:blipFill>
          <a:blip r:embed="rId3"/>
          <a:stretch>
            <a:fillRect/>
          </a:stretch>
        </p:blipFill>
        <p:spPr>
          <a:xfrm>
            <a:off x="796636" y="654908"/>
            <a:ext cx="4077169" cy="5276336"/>
          </a:xfrm>
          <a:prstGeom prst="rect">
            <a:avLst/>
          </a:prstGeom>
        </p:spPr>
      </p:pic>
      <p:pic>
        <p:nvPicPr>
          <p:cNvPr id="9" name="Picture 8">
            <a:extLst>
              <a:ext uri="{FF2B5EF4-FFF2-40B4-BE49-F238E27FC236}">
                <a16:creationId xmlns:a16="http://schemas.microsoft.com/office/drawing/2014/main" id="{37C6B23F-FCAB-2245-9F1B-0890443BA111}"/>
              </a:ext>
            </a:extLst>
          </p:cNvPr>
          <p:cNvPicPr>
            <a:picLocks noChangeAspect="1"/>
          </p:cNvPicPr>
          <p:nvPr/>
        </p:nvPicPr>
        <p:blipFill>
          <a:blip r:embed="rId4"/>
          <a:stretch>
            <a:fillRect/>
          </a:stretch>
        </p:blipFill>
        <p:spPr>
          <a:xfrm>
            <a:off x="9559354" y="654907"/>
            <a:ext cx="2148391" cy="2780271"/>
          </a:xfrm>
          <a:prstGeom prst="rect">
            <a:avLst/>
          </a:prstGeom>
        </p:spPr>
      </p:pic>
      <p:sp>
        <p:nvSpPr>
          <p:cNvPr id="10" name="Rectangle 9">
            <a:extLst>
              <a:ext uri="{FF2B5EF4-FFF2-40B4-BE49-F238E27FC236}">
                <a16:creationId xmlns:a16="http://schemas.microsoft.com/office/drawing/2014/main" id="{42F5333F-8E48-CC49-93AE-6239211424B0}"/>
              </a:ext>
            </a:extLst>
          </p:cNvPr>
          <p:cNvSpPr/>
          <p:nvPr/>
        </p:nvSpPr>
        <p:spPr>
          <a:xfrm>
            <a:off x="6351373" y="2570205"/>
            <a:ext cx="469557" cy="24713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E893E08-A5F7-3440-A882-9072F20F2B67}"/>
              </a:ext>
            </a:extLst>
          </p:cNvPr>
          <p:cNvCxnSpPr>
            <a:stCxn id="10" idx="3"/>
          </p:cNvCxnSpPr>
          <p:nvPr/>
        </p:nvCxnSpPr>
        <p:spPr>
          <a:xfrm>
            <a:off x="6820930" y="2693773"/>
            <a:ext cx="27384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57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F3AB-7A3D-B54D-8D7A-746043FCB70E}"/>
              </a:ext>
            </a:extLst>
          </p:cNvPr>
          <p:cNvSpPr>
            <a:spLocks noGrp="1"/>
          </p:cNvSpPr>
          <p:nvPr>
            <p:ph type="title"/>
          </p:nvPr>
        </p:nvSpPr>
        <p:spPr/>
        <p:txBody>
          <a:bodyPr/>
          <a:lstStyle/>
          <a:p>
            <a:r>
              <a:rPr lang="en-US" dirty="0">
                <a:latin typeface="Papyrus" panose="020B0602040200020303" pitchFamily="34" charset="77"/>
              </a:rPr>
              <a:t>So what is SASS?</a:t>
            </a:r>
          </a:p>
        </p:txBody>
      </p:sp>
      <p:sp>
        <p:nvSpPr>
          <p:cNvPr id="3" name="Content Placeholder 2">
            <a:extLst>
              <a:ext uri="{FF2B5EF4-FFF2-40B4-BE49-F238E27FC236}">
                <a16:creationId xmlns:a16="http://schemas.microsoft.com/office/drawing/2014/main" id="{AC6F4984-19FB-DE48-946E-11E128281208}"/>
              </a:ext>
            </a:extLst>
          </p:cNvPr>
          <p:cNvSpPr>
            <a:spLocks noGrp="1"/>
          </p:cNvSpPr>
          <p:nvPr>
            <p:ph idx="1"/>
          </p:nvPr>
        </p:nvSpPr>
        <p:spPr>
          <a:xfrm>
            <a:off x="838200" y="1477756"/>
            <a:ext cx="10800522" cy="5201340"/>
          </a:xfrm>
        </p:spPr>
        <p:txBody>
          <a:bodyPr>
            <a:normAutofit/>
          </a:bodyPr>
          <a:lstStyle/>
          <a:p>
            <a:r>
              <a:rPr lang="en-US" sz="2400" dirty="0">
                <a:latin typeface="Comic Sans MS" panose="030F0902030302020204" pitchFamily="66" charset="0"/>
              </a:rPr>
              <a:t>Sass stands for Syntactically Awesome Stylesheet and it’s an extension of CSS. The main goal of SASS is to reduce repetition in CSS.</a:t>
            </a:r>
          </a:p>
          <a:p>
            <a:r>
              <a:rPr lang="en-US" sz="2400" dirty="0">
                <a:latin typeface="Comic Sans MS" panose="030F0902030302020204" pitchFamily="66" charset="0"/>
              </a:rPr>
              <a:t>It’s a CSS </a:t>
            </a:r>
            <a:r>
              <a:rPr lang="en-US" sz="2400" dirty="0" err="1">
                <a:latin typeface="Comic Sans MS" panose="030F0902030302020204" pitchFamily="66" charset="0"/>
              </a:rPr>
              <a:t>prepocessor</a:t>
            </a:r>
            <a:r>
              <a:rPr lang="en-US" sz="2400" dirty="0">
                <a:latin typeface="Comic Sans MS" panose="030F0902030302020204" pitchFamily="66" charset="0"/>
              </a:rPr>
              <a:t> language - A CSS preprocessor is a scripting language that extends CSS by allowing developers to write code in one language and then compile it into CSS. </a:t>
            </a:r>
          </a:p>
          <a:p>
            <a:r>
              <a:rPr lang="en-US" sz="2400" dirty="0">
                <a:latin typeface="Comic Sans MS" panose="030F0902030302020204" pitchFamily="66" charset="0"/>
              </a:rPr>
              <a:t>Sass lets you use features that do not exist in CSS, like variables, nested rules, </a:t>
            </a:r>
            <a:r>
              <a:rPr lang="en-US" sz="2400" dirty="0" err="1">
                <a:latin typeface="Comic Sans MS" panose="030F0902030302020204" pitchFamily="66" charset="0"/>
              </a:rPr>
              <a:t>mixins</a:t>
            </a:r>
            <a:r>
              <a:rPr lang="en-US" sz="2400" dirty="0">
                <a:latin typeface="Comic Sans MS" panose="030F0902030302020204" pitchFamily="66" charset="0"/>
              </a:rPr>
              <a:t>, imports, inheritance, built-in functions, and other stuff</a:t>
            </a:r>
          </a:p>
          <a:p>
            <a:pPr lvl="1"/>
            <a:r>
              <a:rPr lang="en-US" sz="2000" dirty="0">
                <a:latin typeface="Comic Sans MS" panose="030F0902030302020204" pitchFamily="66" charset="0"/>
              </a:rPr>
              <a:t>Let’s see some examples - </a:t>
            </a:r>
            <a:r>
              <a:rPr lang="en-US" sz="2000" dirty="0">
                <a:latin typeface="Comic Sans MS" panose="030F0902030302020204" pitchFamily="66" charset="0"/>
                <a:hlinkClick r:id="rId2"/>
              </a:rPr>
              <a:t>https://www.mugo.ca/Blog/7-benefits-of-using-SASS-over-conventional-CSS</a:t>
            </a:r>
            <a:endParaRPr lang="en-US" sz="2000" dirty="0">
              <a:latin typeface="Comic Sans MS" panose="030F0902030302020204" pitchFamily="66" charset="0"/>
            </a:endParaRPr>
          </a:p>
          <a:p>
            <a:pPr marL="457200" lvl="1" indent="0">
              <a:buNone/>
            </a:pPr>
            <a:endParaRPr lang="en-US" sz="2000" dirty="0">
              <a:latin typeface="Comic Sans MS" panose="030F0902030302020204" pitchFamily="66" charset="0"/>
            </a:endParaRPr>
          </a:p>
          <a:p>
            <a:r>
              <a:rPr lang="en-US" sz="2400" dirty="0">
                <a:latin typeface="Comic Sans MS" panose="030F0902030302020204" pitchFamily="66" charset="0"/>
              </a:rPr>
              <a:t>Now, to compile SASS we’re going to download a simple extension on Visual Studio code</a:t>
            </a:r>
            <a:endParaRPr lang="en-US" sz="2000" dirty="0">
              <a:latin typeface="Comic Sans MS" panose="030F0902030302020204" pitchFamily="66" charset="0"/>
            </a:endParaRPr>
          </a:p>
          <a:p>
            <a:pPr marL="0" indent="0">
              <a:buNone/>
            </a:pPr>
            <a:endParaRPr lang="en-US" sz="2400" dirty="0">
              <a:latin typeface="Comic Sans MS" panose="030F0902030302020204" pitchFamily="66" charset="0"/>
            </a:endParaRPr>
          </a:p>
        </p:txBody>
      </p:sp>
    </p:spTree>
    <p:extLst>
      <p:ext uri="{BB962C8B-B14F-4D97-AF65-F5344CB8AC3E}">
        <p14:creationId xmlns:p14="http://schemas.microsoft.com/office/powerpoint/2010/main" val="4222266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5446</TotalTime>
  <Words>303</Words>
  <Application>Microsoft Macintosh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Comic Sans MS</vt:lpstr>
      <vt:lpstr>Papyrus</vt:lpstr>
      <vt:lpstr>Office Theme</vt:lpstr>
      <vt:lpstr>PowerPoint Presentation</vt:lpstr>
      <vt:lpstr>Warning! Please do not do personal web design on your Accenture Laptop. </vt:lpstr>
      <vt:lpstr>What we’re doing…</vt:lpstr>
      <vt:lpstr>Before</vt:lpstr>
      <vt:lpstr>So what is SASS?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Buller, Jacob L.</dc:creator>
  <cp:lastModifiedBy>Buller, Jacob L.</cp:lastModifiedBy>
  <cp:revision>11</cp:revision>
  <dcterms:created xsi:type="dcterms:W3CDTF">2021-01-05T02:11:47Z</dcterms:created>
  <dcterms:modified xsi:type="dcterms:W3CDTF">2021-04-01T19:03:24Z</dcterms:modified>
</cp:coreProperties>
</file>