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67" r:id="rId9"/>
    <p:sldId id="266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2738b48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2738b48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738b48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738b48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2738b48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2738b48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2738b48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2738b48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2738b48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2738b48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05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2738b48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2738b48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0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71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2556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KingChat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90125" y="3596925"/>
            <a:ext cx="26052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Denilson Laucsen da Rosa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Carlos Bernardes Brümmer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000" indent="-285750">
              <a:lnSpc>
                <a:spcPct val="200000"/>
              </a:lnSpc>
            </a:pPr>
            <a:r>
              <a:rPr lang="pt-BR" sz="1800" dirty="0"/>
              <a:t>Sistema de chat distribuído, baseado em sockets;</a:t>
            </a:r>
          </a:p>
          <a:p>
            <a:pPr marL="288000" indent="-285750">
              <a:lnSpc>
                <a:spcPct val="200000"/>
              </a:lnSpc>
            </a:pPr>
            <a:r>
              <a:rPr lang="pt-BR" sz="1800" dirty="0"/>
              <a:t>Comunicação baseado em JSON;</a:t>
            </a:r>
          </a:p>
          <a:p>
            <a:pPr marL="288000" indent="-285750">
              <a:lnSpc>
                <a:spcPct val="200000"/>
              </a:lnSpc>
            </a:pPr>
            <a:r>
              <a:rPr lang="pt-BR" sz="1800" dirty="0"/>
              <a:t>Persistência servidor: </a:t>
            </a:r>
            <a:r>
              <a:rPr lang="pt-BR" sz="1800" dirty="0" err="1"/>
              <a:t>SQLite</a:t>
            </a:r>
            <a:r>
              <a:rPr lang="pt-BR" sz="1800" dirty="0"/>
              <a:t>;</a:t>
            </a:r>
          </a:p>
          <a:p>
            <a:pPr marL="288000" indent="-285750">
              <a:lnSpc>
                <a:spcPct val="200000"/>
              </a:lnSpc>
            </a:pPr>
            <a:r>
              <a:rPr lang="pt-BR" sz="1800" dirty="0"/>
              <a:t>Persistência cliente: </a:t>
            </a:r>
            <a:r>
              <a:rPr lang="pt-BR" sz="1800" dirty="0" err="1"/>
              <a:t>txt</a:t>
            </a:r>
            <a:r>
              <a:rPr lang="pt-BR" sz="1800" dirty="0"/>
              <a:t>;</a:t>
            </a:r>
          </a:p>
          <a:p>
            <a:pPr marL="285750" indent="-285750"/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0360F2C-8B74-4567-8D93-E2CA17071040}"/>
              </a:ext>
            </a:extLst>
          </p:cNvPr>
          <p:cNvSpPr/>
          <p:nvPr/>
        </p:nvSpPr>
        <p:spPr>
          <a:xfrm>
            <a:off x="3737114" y="1252330"/>
            <a:ext cx="1643269" cy="6824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1981EC1-2209-4CF8-9D1D-3ED1318E1A25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2329074" y="1593574"/>
            <a:ext cx="1408041" cy="1532282"/>
          </a:xfrm>
          <a:prstGeom prst="curvedConnector2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311B40-39B2-444D-8823-05381B78D934}"/>
              </a:ext>
            </a:extLst>
          </p:cNvPr>
          <p:cNvSpPr/>
          <p:nvPr/>
        </p:nvSpPr>
        <p:spPr>
          <a:xfrm>
            <a:off x="1742661" y="3125856"/>
            <a:ext cx="1643269" cy="6824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1</a:t>
            </a:r>
          </a:p>
        </p:txBody>
      </p:sp>
      <p:cxnSp>
        <p:nvCxnSpPr>
          <p:cNvPr id="14" name="Conector de Seta Reta 3">
            <a:extLst>
              <a:ext uri="{FF2B5EF4-FFF2-40B4-BE49-F238E27FC236}">
                <a16:creationId xmlns:a16="http://schemas.microsoft.com/office/drawing/2014/main" id="{A31EB355-F087-42EB-AEEB-37D40BAA0826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5380383" y="1593574"/>
            <a:ext cx="1265581" cy="1532282"/>
          </a:xfrm>
          <a:prstGeom prst="curvedConnector2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5BFC0BA-73D0-4661-BA67-339BCBC30880}"/>
              </a:ext>
            </a:extLst>
          </p:cNvPr>
          <p:cNvSpPr/>
          <p:nvPr/>
        </p:nvSpPr>
        <p:spPr>
          <a:xfrm flipH="1">
            <a:off x="5824330" y="3125856"/>
            <a:ext cx="1643268" cy="6824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2</a:t>
            </a:r>
          </a:p>
        </p:txBody>
      </p:sp>
      <p:cxnSp>
        <p:nvCxnSpPr>
          <p:cNvPr id="22" name="Conector de Seta Reta 3">
            <a:extLst>
              <a:ext uri="{FF2B5EF4-FFF2-40B4-BE49-F238E27FC236}">
                <a16:creationId xmlns:a16="http://schemas.microsoft.com/office/drawing/2014/main" id="{D0CF3D3E-25AB-468E-9190-A32665B731D3}"/>
              </a:ext>
            </a:extLst>
          </p:cNvPr>
          <p:cNvCxnSpPr>
            <a:cxnSpLocks/>
            <a:stCxn id="15" idx="3"/>
            <a:endCxn id="11" idx="3"/>
          </p:cNvCxnSpPr>
          <p:nvPr/>
        </p:nvCxnSpPr>
        <p:spPr>
          <a:xfrm rot="10800000">
            <a:off x="3385930" y="3467100"/>
            <a:ext cx="24384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9FF869C-2983-4446-A565-4F5C1FA870B7}"/>
              </a:ext>
            </a:extLst>
          </p:cNvPr>
          <p:cNvSpPr txBox="1"/>
          <p:nvPr/>
        </p:nvSpPr>
        <p:spPr>
          <a:xfrm>
            <a:off x="3612710" y="4086959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Mensagens e arquivos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4259E-B8E5-4040-B541-92187D03C946}"/>
              </a:ext>
            </a:extLst>
          </p:cNvPr>
          <p:cNvSpPr txBox="1"/>
          <p:nvPr/>
        </p:nvSpPr>
        <p:spPr>
          <a:xfrm>
            <a:off x="3929409" y="2303167"/>
            <a:ext cx="125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Manutenções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D74B9F4-2845-4DA9-BCF4-9713735D2DF5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2708564" y="2154382"/>
            <a:ext cx="1220845" cy="302674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0BF779D-EE14-49ED-B2D3-54DA4F13997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188087" y="2154382"/>
            <a:ext cx="1108804" cy="302674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D8567E4-099E-4996-96BC-D8F3B105205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605129" y="3486268"/>
            <a:ext cx="1" cy="60069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40;p14">
            <a:extLst>
              <a:ext uri="{FF2B5EF4-FFF2-40B4-BE49-F238E27FC236}">
                <a16:creationId xmlns:a16="http://schemas.microsoft.com/office/drawing/2014/main" id="{A2F615E3-694A-491E-B493-31E8AF289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Comunicação do Sistema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4942D80-F02C-4BF0-B03A-06927B7C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910" y="1238518"/>
            <a:ext cx="3656179" cy="3663992"/>
          </a:xfrm>
          <a:prstGeom prst="rect">
            <a:avLst/>
          </a:prstGeom>
        </p:spPr>
      </p:pic>
      <p:sp>
        <p:nvSpPr>
          <p:cNvPr id="9" name="Google Shape;140;p14">
            <a:extLst>
              <a:ext uri="{FF2B5EF4-FFF2-40B4-BE49-F238E27FC236}">
                <a16:creationId xmlns:a16="http://schemas.microsoft.com/office/drawing/2014/main" id="{53C16F04-525A-41FF-BB4D-0B19EE93AC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de Comunicação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Implementação Servidor</a:t>
            </a:r>
            <a:endParaRPr dirty="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60700" y="1552500"/>
            <a:ext cx="7175700" cy="31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dirty="0"/>
              <a:t>Utilizado padrões: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/>
              <a:t>Command;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/>
              <a:t>Singleton;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800" dirty="0"/>
          </a:p>
          <a:p>
            <a:pPr marL="285750" indent="-288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Implementação simples;</a:t>
            </a:r>
          </a:p>
          <a:p>
            <a:pPr marL="0" indent="0" algn="ctr">
              <a:lnSpc>
                <a:spcPct val="100000"/>
              </a:lnSpc>
              <a:buNone/>
            </a:pPr>
            <a:endParaRPr lang="pt-BR" sz="1800" dirty="0"/>
          </a:p>
          <a:p>
            <a:pPr marL="285750" indent="-288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Testes de integridade do Banco;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Implementação Cliente</a:t>
            </a:r>
            <a:endParaRPr dirty="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60700" y="1552500"/>
            <a:ext cx="7175700" cy="31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dirty="0"/>
              <a:t>Utilizado padrões: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/>
              <a:t>Command;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/>
              <a:t>Singleton;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 err="1"/>
              <a:t>Observer</a:t>
            </a:r>
            <a:r>
              <a:rPr lang="pt-BR" sz="16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800" dirty="0"/>
          </a:p>
          <a:p>
            <a:pPr marL="285750" indent="-288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Testes Unitários;</a:t>
            </a:r>
          </a:p>
        </p:txBody>
      </p:sp>
    </p:spTree>
    <p:extLst>
      <p:ext uri="{BB962C8B-B14F-4D97-AF65-F5344CB8AC3E}">
        <p14:creationId xmlns:p14="http://schemas.microsoft.com/office/powerpoint/2010/main" val="141007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161C23-BC90-4DD9-B928-B9148844B6F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79BBC4-08C6-475A-B090-C0368A67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34" y="-91818"/>
            <a:ext cx="7202731" cy="52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2;p16">
            <a:extLst>
              <a:ext uri="{FF2B5EF4-FFF2-40B4-BE49-F238E27FC236}">
                <a16:creationId xmlns:a16="http://schemas.microsoft.com/office/drawing/2014/main" id="{C688242E-E765-4DF2-AE0D-98A3EDF11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0700" y="1552499"/>
            <a:ext cx="6999627" cy="2853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800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bg1"/>
                </a:solidFill>
              </a:rPr>
              <a:t>Enumerados;</a:t>
            </a:r>
          </a:p>
          <a:p>
            <a:pPr marL="285750" indent="-28800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800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bg1"/>
                </a:solidFill>
              </a:rPr>
              <a:t>Arquivo de configuração;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</a:rPr>
              <a:t>IP’s;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</a:rPr>
              <a:t>Portas;</a:t>
            </a:r>
          </a:p>
          <a:p>
            <a:pPr marL="742950" lvl="1" indent="-288000">
              <a:lnSpc>
                <a:spcPts val="1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</a:rPr>
              <a:t>Intervalo de atualização;</a:t>
            </a:r>
          </a:p>
          <a:p>
            <a:pPr marL="285750" indent="-28800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800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bg1"/>
                </a:solidFill>
              </a:rPr>
              <a:t>Envio de arquivos: 16Kb por pacote;</a:t>
            </a:r>
          </a:p>
        </p:txBody>
      </p:sp>
      <p:sp>
        <p:nvSpPr>
          <p:cNvPr id="6" name="Google Shape;151;p16">
            <a:extLst>
              <a:ext uri="{FF2B5EF4-FFF2-40B4-BE49-F238E27FC236}">
                <a16:creationId xmlns:a16="http://schemas.microsoft.com/office/drawing/2014/main" id="{B9B62A28-4BF3-48C0-8068-6C0AB1BF9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Particularidades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21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1;p16">
            <a:extLst>
              <a:ext uri="{FF2B5EF4-FFF2-40B4-BE49-F238E27FC236}">
                <a16:creationId xmlns:a16="http://schemas.microsoft.com/office/drawing/2014/main" id="{A5114804-CA04-49E4-85EF-E3B80DD77A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Demonstração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53089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105</Words>
  <Application>Microsoft Office PowerPoint</Application>
  <PresentationFormat>Apresentação na tela (16:9)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Lato</vt:lpstr>
      <vt:lpstr>Arial</vt:lpstr>
      <vt:lpstr>Montserrat</vt:lpstr>
      <vt:lpstr>Wingdings</vt:lpstr>
      <vt:lpstr>Focus</vt:lpstr>
      <vt:lpstr>KingChat</vt:lpstr>
      <vt:lpstr>Introdução</vt:lpstr>
      <vt:lpstr>Comunicação do Sistema</vt:lpstr>
      <vt:lpstr>Exemplo de Comunicação</vt:lpstr>
      <vt:lpstr>Implementação Servidor</vt:lpstr>
      <vt:lpstr>Implementação Cliente</vt:lpstr>
      <vt:lpstr>Apresentação do PowerPoint</vt:lpstr>
      <vt:lpstr>Particularidades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Eleição baseada em anel (Chang e Roberts)</dc:title>
  <dc:creator>JOSE CARLOS BERNARDES BRUMMER</dc:creator>
  <cp:lastModifiedBy>JOSE CARLOS BERNARDES BRUMMER</cp:lastModifiedBy>
  <cp:revision>8</cp:revision>
  <dcterms:modified xsi:type="dcterms:W3CDTF">2019-11-26T05:20:32Z</dcterms:modified>
</cp:coreProperties>
</file>