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8" r:id="rId4"/>
    <p:sldId id="265" r:id="rId5"/>
    <p:sldId id="266" r:id="rId6"/>
    <p:sldId id="273" r:id="rId7"/>
    <p:sldId id="272" r:id="rId8"/>
    <p:sldId id="271" r:id="rId9"/>
    <p:sldId id="268" r:id="rId10"/>
    <p:sldId id="269"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h" initials="J" lastIdx="3" clrIdx="0">
    <p:extLst>
      <p:ext uri="{19B8F6BF-5375-455C-9EA6-DF929625EA0E}">
        <p15:presenceInfo xmlns:p15="http://schemas.microsoft.com/office/powerpoint/2012/main" userId="Jo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3" autoAdjust="0"/>
    <p:restoredTop sz="94660"/>
  </p:normalViewPr>
  <p:slideViewPr>
    <p:cSldViewPr snapToGrid="0">
      <p:cViewPr>
        <p:scale>
          <a:sx n="86" d="100"/>
          <a:sy n="86" d="100"/>
        </p:scale>
        <p:origin x="55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07T11:58:49.969"/>
    </inkml:context>
    <inkml:brush xml:id="br0">
      <inkml:brushProperty name="width" value="0.08" units="cm"/>
      <inkml:brushProperty name="height" value="0.08" units="cm"/>
      <inkml:brushProperty name="color" value="#66CC00"/>
      <inkml:brushProperty name="ignorePressure" value="1"/>
    </inkml:brush>
  </inkml:definitions>
  <inkml:trace contextRef="#ctx0" brushRef="#br0">0 14279,'0'0,"0"0,0 0,0 0,0 0,0 0,0 0,0 0,0 0,0 0,0 0,0 0,0 0,0 0,0 0,0 0,0 0,0 0,0 0,0 0,0 0,0 0,0 0,0 0,0 0,0 0,0 0,0 0,0 0,5 0,0-5,5 0,0 0,2-4,4 0,3-2,3 0,6-2,2-3,8-3,7-2,4-2,-2-2,3 0,-3 4,0-3,-5-1,4-1,-2-4,-1-2,-2 1,-1-3,2 1,2 1,-3 2,5 2,3 1,-3 2,-1 0,5 1,-6-1,1 1,-6 0,-6 3,0 2,-1 0,1 3,1 0,2-6,-1 2,2-1,4-5,-6 2,4-4,-1 0,2-1,-1 2,0-5,-2 5,-3 2,-3 1,-2 0,-3 1,3-5,-3 3,-2 1,-1 1,0-1,0 1,0 3,1 2,5-1,1-1,0 2,-2 1,4-1,1-2,-2-2,2-5,1 1,-3 2,3 0,-4 1,0-5,4-2,-4 0,-3 2,-5 4,1-1,5-5,2 3,1-3,-2-1,-5 6,6-2,6-4,-3-2,1 1,3 2,0 2,-2 1,1 1,-2 5,3-2,-2-2,-2-4,-2 2,-3 1,-2 2,-1 0,-4 0,-2 5,4-4,-2 3,0 0,0-1,2 0,0-2,5-4,-3 1,-1 2,4-4,1 3,-4 2,-2 4,3 1,1 1,1-7,0 2,-2 0,0-5,0 2,-5 2,-2 4,4-2,-1-3,3-1,3 0,-5-1,3-3,1 2,-4-2,-2 4,-4 1,-1 2,1-5,1 3,-1 1,0 4,-3 2,0 3,3 0,-3-2,2 2,-3-1,1 2,-2 0,-3 1,1 3,-1 3,2-2,-1 1,-1 1,0-2,0 0,3 1,2-2,0 1,2 1,-3-2,1-4,-1 0,0-1,3 1,-1-2,0 3,-1-1,0-4,-2 3,1-2,3 3,-2-1,2 2,-3-2,1-2,3 2,-3-1,2 1,-3 0,6-6,3-1,-2 0,4-5,2-2,-3 3,2-2,-2-1,2 1,3 0,-5 4,-2 3,4-4,-2 2,0 1,3-5,2-2,-4 4,3-7,4-2,-2-4,2-4,0 1,-2-1,-4 2,-4-1,-5 2,0 8,0 1,-2 5,1 2,-2 5,0 2,3-2,-2-1,2-3,-3 3,1 0,-2-1,2-1,2-6,2 1,-1-3,0-5,2-1,1 0,2-6,-2 0,2-6,-1 0,-1 0,-3 3,-1 6,-2 4,-1-1,3 2,2-7,-1-1,4-5,-1-1,0-4,1 2,-3 1,-1 4,2-3,-3-2,0 2,-3 2,1-1,-2-1,-3 3,1-3,3-7,-1-7,2-10,-1-6,1-2,2-1,-1 1,-4 9,2 4,-3 1,2-2,-2-7,3-7,2-6,-1-7,2-3,-3-11,2-12,1-7,-1-3,1-1,-3-3,1-8,-2-2,-2-1,-4 7,-3 2,-1-6,-2-8,0-4,-1-14,0-16,1-2,-5 1,-1-1,1 0,-4 12,1 9,-4 4,-3 4,-3 7,1 8,-5 3,-3-4,3-8,1-3,0 3,-1-2,0 0,-6 4,-2 11,1 12,0 15,-3 9,-1 4,-2 4,-4-1,-4 4,1 4,0 9,2 8,5 5,-2 3,3 1,2 1,3 7,2 4,5 1,3 5,4 6,0 4,0 3,1 7,-1 3,2 1,0-1,-3 2,1 1,4 2,3 0,4 2,1 3,3 3,0 3,0 2,1 0,0 2,-1-1,0 1,1-1,-1 1,0-1,0 0,0 0,0 0,0 0,0 0,0 0,0 0,0 0,0 0,0 0,0 0,0 0,0 0,-9 9,-10 14,-7 17,-3 14,-5 6,3 1,3-1,2 2,-3-2,-1 2,5-1,2 1,6-5,0 0,5-6,3-6,3-12,3-7,2-4,1-5,1-2,0-3,0-4,-1-3,0-3,1-1,-1-1,0-1,0 1,0-1,0 1,0-1,0 1,0 0</inkml:trace>
  <inkml:trace contextRef="#ctx0" brushRef="#br0" timeOffset="805.5688">5401 1,'0'0,"0"0,0 0,0 0,0 0,0 0,0 0,0 0,0 0,0 0,0 0,0 0,0 0,0 0,0 0,0 0,0 0,0 0,0 0,0 0,0 0,0 0,0 0,0 0,0 0,0 0,0 0,0 0,4 4,2 1,12 9,7 10,12 5,8 6,10 6,7 3,6 0,3 0,4 1,-4 1,-9-7,-7-6,-9-5,-3-6,-1 0,-4-2,-7-6,-6-4,-7-5,-2-2,-3-3,-5 0</inkml:trace>
  <inkml:trace contextRef="#ctx0" brushRef="#br0" timeOffset="25498.879">6141 14970,'0'0,"0"0,0 0,0 0,0 0,0 0,0 0,0 0,0 0,0 0,0 0,0 0,0 0,0 0,0 0,0 0,0 0,0 0,0 0,0 0,0 0,0 0,0 0,0-4,-4-2,-2-4,-3-4,-5-4,0-3,-2-11,-2-8,-6-10,0-5,0-5,5-6,1 1,-1-2,4 7,3 5,0 3,2 7,-1-2,1-6,-2-5,1-7,-2 0,1-1,4 5,2 2,2 1,2 8,2 7,0 3,0 3,1 5,-1 3,1 3,-1 1,0-8,0-2,-4-8,-2-9,-3-4,-1 3,-3-2,2 4,1 7,-1 7,2 5,-3-1,1 2,3 2,-2-3,1 0,2-3,-2-4,0-4,3 2,-3-5,0 0,-2 5,0 5,3 0,2-2,-2-3,1 1,-3-1,0 3,2-2,2-1,2-3,3 3,0-1,1 3,0-1,0 3,1-1,-1-7,1 1,-1-1,0 3,0-4,0 1,0 5,0 1,0 2,0-1,0 3,0-2,0 1,0-6,0 1,0 2,4 0,1 2,1 4,-2-2,-1 1,-1 3,3-2,1 0,0 1,-2-1,-2 0,0 5,-1 0,-1 0,0-3,0-1,0 1,-1 1,5-6,2-6,-1-4,-1 1,-1 5,-1 5,-1 3,0 0,-1 1,0 1,-1 6,1-2,0 0,4 0,1-4,1-1,-2 1,3-4,1 1,-2-3,3-4,0-3,-2-3,-2-2,-2 3,-1 5,-2 5,0 5,0 2,0 7,4-2,1 3,0 1,-1 4,-1-1,-1 0,-1-3,-1-2,5-2,0-9,0 1,-1-3,-1 0,-1 2,-1 2,3 2,2 1,3 2,1-4,-2-1,2-4,0 0,-3 1,-2 7,3 3,3-3,1 3,-3 2,3-5,-2-2,2 0,-1 1,1-4,4-1,-2-3,2 0,-2-3,0 2,2 2,-1-6,1 5,-3 3,1-1,-1 6,-4 2,1-7,3-2,0 1,1 1,-2-1,2-5,3-3,2-4,-2 2,0-4,2 1,1-4,-2-5,0-3,-3-4,-1-3,3 4,2 1,2-3,5-6,4-10,0-3,-1 0,-1 1,-1 10,-1 9,4 2,0 3,4-1,0-3,-1-9,2-4,-1-3,3 0,-2-1,-2 2,2 0,-1-3,-2-1,2-4,3 0,4 2,0 2,0 6,2 8,3 2,-4-1,1 3,-4-1,1-2,1-7,-1-4,0 3,-2 5,0 6,3 1,2-2,3-7,6-8,2-4,1-4,-1 4,-1 3,2 2,2 7,-2 2,3-4,4-3,4-5,4-1,-3 0,1 1,1-2,2 0,0-2,2-5,1 1,-4 3,-2 3,-3 7,-1 8,-2 7,-4 6,1-2,3-3,0 1,1 0,-1-1,-3 0,1-2,-1 5,-3 4,-6 2,1 1,-4 5,-2 6,0 1,1 2,1-1,0-3,6-3,1 2,1-2,-2-1,0 2,-2 0,0-2,3 3,1 3,-5 4,-2 4,-1 2,0 2,-4 5,-1 1,-4 1,-3-2,0-1,-1 3,-3 0,-6 3,-4 5,-4-1,-2 2,1 2,-2 2,-4 3,-3 1,-3 1,-2 0,-2 0,0 1,-1-1,1 0,-1 1,1-1,-1 0,1 0,0 0,0 0,0 0,0 0,0 0,0 0,0 0,0 0,0 0,0 0,0 0,0 0,0 0,0 0,0 0,0 0,-4 0,-6 4,-13 6,-12 5,-12 8,-15 5,-10 10,-8 11,-9 15,-1 3,-2 5,2 1,8-7,9-6,13-10,5-8,11-12,0-3,4-5,5-3,-1 0,2 0,7 2,3-3,2-4,5-1,1-2,3 1,0-2,-3 2,2-1,4-2</inkml:trace>
  <inkml:trace contextRef="#ctx0" brushRef="#br0" timeOffset="26302.6717">11246 1431,'0'0,"0"0,0 0,0 0,0 0,0 0,0 0,0 0,0 0,0 0,-4 0,-6 0,-1-4,-3-2,2-4,-3-4,2 0,-5-1,-4 1,-6-1,-3 2,-1-1,-2-2,-5 2,1 2,2 5,-5-2,0 1,3 2,4 2,3 1,3 2,2 1,5 0,2 0,1 1,2-1,1 0,2 0,-1 0,3 0,2 0</inkml:trace>
  <inkml:trace contextRef="#ctx0" brushRef="#br0" timeOffset="27037.5406">11368 1480,'0'0,"0"0,0 0,0 0,0 0,-4 0,-2 0,-3 0,-1 0,-2 0,-4 0,1 0,-1 0,2 0,-1 0,-2 0,2 0,0 0,1 0,0 4,-2 2,-3 3,-6 10,-8 9,-2 12,1 9,2 7,2 8,1 5,7 12,3 8,3 7,6-1,4-8,3-15,2-15,1-9,1-8,0-12,0-10,0-8</inkml:trace>
  <inkml:trace contextRef="#ctx0" brushRef="#br0" timeOffset="70757.762">3414 14377,'0'0,"0"0,0 0,0 0,0 0,0 0,0 0,0 0,0 0,0 0,0 0,0 0,0 0,0 0,0 0,0 0,0 0,0 0,0 0,0 0,0 0,0 0,0 0,0 0,0 0,0 0,0 0,0 0,0-4,0-2,4-3,1-5,5-4,0 0,2-4,4 2,-1-1,1-1,-2-4,1 1,-3 2,2-1,2 1,-2-1,2 5,-3 0,1 4,2 0,-1-5,1 0,-3 0,1 2,-2-3,2-2,-3 2,-2 1,1-1,-1 0,-2-2,2 4,-1 1,-1 3,-2 0,2-1,0 1,-1 0,2 2,5-1,-1 2,-2-1,-2-3,1 2,-1-1,-2 1,-1 0,2 2,0-1,3-3,-1 1,0 0,-4 2,3-2,0-1,2 1,0 0,2-3,4-6,-2-3,2-6,-2-1,0 1,3-6,2-2,-2-1,-4-2,0 2,-2 4,-3 4,2 4,2 3,0 1,-2 6,1 2,-1 4,-2 0,-3-2,2-2,0-3,-1 3,2 0,1-1,2-1,-1 2,-2 0,3-5,-2 2,-2-1,-2 0,3-1,-1 0,-1-1,-2 4,3 1,4-5,0-2,-1 3,1-2,0-3,1 1,-1 4,1 3,0-1,1 0,-1 3,-3 1,1-1,-1-2,2 3,4-1,-1 0,1-2,-2-2,2-1,1-1,-1-5,1-5,1-2,-1 1,0 3,2-2,-2 1,0 1,2-1,-3-1,1 3,2 2,-2 1,0 2,-3 0,1 2,3-1,-3 1,2 0,-3-1,1 1,-2-1,1 1,3-1,-2 1,2-5,-3-2,-3 1,1 1,2 2,0 0,-3 2,1-5,-1 0,2 0,-1 2,-3 0,-2 2,1 0,5 5,-1 2,3 0,-1 3,-4 0,-2 3,1 0,0 1,-2-1,-2-2,-1 1,-2-2,-1 3,0-1,0-2,0 1,-1 3,1 5,0 2,0 3,0-3,0-1,0 2,0-4,4 0,2 1,3-2,1-4,-2 0,3-1,-2 1,-1-2,1 3,0-2,3-2,-2 2,2-2,0 3,-3-1,-3-3,-2 2,2 0,0 2,-1-2,3-5,5-5,-1 3,-2 1,2-5,-2 2,-2 1,2 1,-2-1,4-1,2 1,0-1,-3 3,1-2,-2 2,-2 1,-2 0,1-2,0 4,-1 0,-2-1,2 3,1 0,3-2,0-1,-2-3,2-1,0 0,-3-2,-2 4,3 2,-1-1,-1-1,2 4,0-1,-1 4,-2 0,-2-3,3 3,0-1,0 2,2-1,0 2,-1-1,-2-3,3 1,-1 0,3 2,0-1,-2 1,-2 0,2-3,0 2,-2-2,-2 3,-1-1,-2 2,0-2,3-1,1 0,0 0,-1 1,-1 0,-1-2,-1 1,-1 0,4-3,2 3,3-6,0 2,0-1,1 0,-1-2,-1-1,2-1,-2 0,-1 3,2-2,0 2,-2 1,-2 3,-2 1,3 3,0-1,-1-1,-1 1,3-1,0 2,-1-1,-1-3,2-2,4-2,1-1,-3-3,3 1,-2-1,-2 0,2-1,-2 1,4 0,-2 1,-2 3,-2 2,2 0,-1-2,-1 0,-2-2,3-1,0 4,-1 1,-2 0,-1 2,-1 1,-2 3,1-1,-2 2,1-1,0-3,0 2,-1-1,1 2,0-1,0 1,0 4,0 3,0-1,0-5,4 1,2-3,-1 2,0-2,-2-2,-2 1,1-1,2 2,2 0,-1 2,-1-2,3-1,0 0,-1 0,3 1,0 0,-2-2,-2-3,-2-2,-1-2,-2 3,5-3,0 2,4 0,1-4,-2-3,-2 0,-2 5,-2-3,-1-1,-1 1,0-1,-1 1,5 1,1-9,0-2,4-4,-1 2,-1 2,3-5,-1 0,-2-1,-2 2,-1 0,-3 2,4-1,1-2,-1-2,-1 2,2-1,2-6,2-6,0 0,2-2,0-4,-3-1,2 2,-2 2,-1 3,1 2,-1 2,3 0,0-3,1-1,-1-5,3-4,-3-4,2-3,-1 6,1 5,-1 9,-3 8,-3 4,-2 3,2 4,0 3,3-6,0-2,3-8,4 1,-2-2,2-5,-2-8,1-1,1 1,-1 5,-3 0,0 4,2-1,-1-2,6-3,-1-2,1-3,2-4,-3-4,3-3,-1 2,0 9,-3 2,-1 7,2-1,-3 0,0-3,-2-6,1-4,-2 0,1-1,3-3,2-1,-1 2,0 9,2 2,2-2,-4 0,1-2,-3-3,0 1,1 2,-1 0,-4 5,1 5,-2 6,-3-2,2-5,0-3,1-4,1 4,1-1,-1-5,-2 5,-3-1,-2 5,-2 3,-2 2,0 4,0 5,4-3,1 1,4-1,0-6,4-4,3-1,-1-4,-4 2,2-1,-2 4,-3 7,-3 6,2 1,0 4,-1 2,-2 3,-2 1,0 2,-2 4,5 3,0-1,0-1,-1-1,-1-1,-2-2,5 0,-1-1,1 0,-2 1,-1-1,-2 0,0 4,-1 2,0 4,0 0,0-1,4-3,1-1,0-3,0 0,-2 2,-1 2,-1 3,-1 1,0 3,0-1,0-3,-1 2,1-1,0 2,0-1,0 2,0-1,0-3,0 1,0 0,0 2,0-2,0-1,0 1,0 0,0 1,0 0,0 2,0-1,0-3,0 2,0-2,0 3,0-1,0 2,0 3,0 2,0 0,0 0,0 1,0 2,0 1,0 2,0 1,0 0,0 0,0 0,0 1,0-1,0 0,0 0,0 0,0 0,0 0,0 0,0 0,0 0,0 0,0 0,0 0,0 0,0 0,0 0,0 0,0 0,0 0,0 0,0 0,0 4,0 2,0 3,0 10,-4 4,-2 4,-3 1,-5 8,-4-2,0-2,1-3,1-2,1-6,-2-1,2 3,-1 2,-2 6,-5 5,-5 2,0 1,0 0,-4 0,4-1,-2 1,0-2,1-4,1-2,1-7,5-3,3-1,4-4,0-1,3-2,-5 8,1 6,-2-2,3-2,-1 1,-1-5,1-5,5-6,3-3,3-3,3-2</inkml:trace>
  <inkml:trace contextRef="#ctx0" brushRef="#br0" timeOffset="71383.418">7631 272,'0'0,"0"0,0 0,0 0,0 0,0 0,0 0,0 0,0 0,0 0,0 0,0 0,4 0,1 4,5 6,8 9,6 14,7 10,6 11,10 7,10 12,2 5,5 2,0-4,-3-3,1-5,-2-1,-3 0,2 1,-5 6,-3 4,-3 0,-4-5,-6-10,-5-16,4-24,-4-16,-7-10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07T06:03:06.820"/>
    </inkml:context>
    <inkml:brush xml:id="br0">
      <inkml:brushProperty name="width" value="0.2" units="cm"/>
      <inkml:brushProperty name="height" value="0.2" units="cm"/>
      <inkml:brushProperty name="color" value="#008C3A"/>
      <inkml:brushProperty name="ignorePressure" value="1"/>
    </inkml:brush>
  </inkml:definitions>
  <inkml:trace contextRef="#ctx0" brushRef="#br0">1 11,'0'-11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07T05:09:25.039"/>
    </inkml:context>
    <inkml:brush xml:id="br0">
      <inkml:brushProperty name="width" value="0.1" units="cm"/>
      <inkml:brushProperty name="height" value="0.1" units="cm"/>
      <inkml:brushProperty name="color" value="#E71224"/>
      <inkml:brushProperty name="ignorePressure" value="1"/>
    </inkml:brush>
    <inkml:brush xml:id="br1">
      <inkml:brushProperty name="width" value="0.1" units="cm"/>
      <inkml:brushProperty name="height" value="0.1" units="cm"/>
      <inkml:brushProperty name="color" value="#FFC114"/>
      <inkml:brushProperty name="ignorePressure" value="1"/>
    </inkml:brush>
    <inkml:brush xml:id="br2">
      <inkml:brushProperty name="width" value="0.35" units="cm"/>
      <inkml:brushProperty name="height" value="0.35" units="cm"/>
      <inkml:brushProperty name="color" value="#E71224"/>
      <inkml:brushProperty name="ignorePressure" value="1"/>
    </inkml:brush>
    <inkml:brush xml:id="br3">
      <inkml:brushProperty name="width" value="0.2" units="cm"/>
      <inkml:brushProperty name="height" value="0.2" units="cm"/>
      <inkml:brushProperty name="color" value="#008C3A"/>
      <inkml:brushProperty name="ignorePressure" value="1"/>
    </inkml:brush>
  </inkml:definitions>
  <inkml:trace contextRef="#ctx0" brushRef="#br0">538 14603,'0'0,"0"0,0 0,0 0,0 0,0 0,0 0,0 0,0 0,0 0,0 0,0 0,0 0,0 0,0 0,0 0,0 0,0 0,0 0,0 0,0 0,0 0,0 0,0 0,0 0,0 0,0 0,0 0,0 0,0 0,0 0,0 0,0 0,0 0,0 0,0 0,0 0,0 0,0 0,0 0,0 0,0 0,0 0,0 0,0 0,0 0,0 0,0 0,0 0,0 0,0 0,0 0,9 0,3 0,0-4,-3-2,2 0,0 1,1 2,4-8,-1-7,6 0,0-2,-4 3,-1 0,7-7,-1 1,5 0,-2 4,-1 0,-4 4,-2 0,2 2,6 3,-2-5,-4 0,-2-3,1 2,2 0,-2-3,3 3,0 3,-5 4,-1 4,-3-7,1 0,-2 0,2-1,-2 1,6 3,0 3,-2 2,-1-2,-2-1,2 1,-3 2,2-3,7-1,1 2,-4 1,-5 2,4-8,0-2,1 2,-2 1,5 0,3 0,-2-2,0 0,0-1,6 0,-2 4,0-7,-6 0,-1-2,1-3,6 3,-2-1,1 4,-1 3,1 5,5-6,-2-6,2-3,-3-3,-2 2,4-3,2-2,0 4,8 1,-2 0,-3 4,1-4,-4 2,5 1,-3-2,-2-2,6 4,3 5,-2-3,-3 0,2-1,-5-1,-4 2,-1-1,7-5,3 1,4-5,5 3,3 0,7-3,-2-3,-5 0,3 0,-3 7,-1-3,0-2,-7 6,-2-4,-3 3,1 6,-1-3,-1-3,5-1,2 2,3 2,2 4,-7-4,-5 1,0 0,4 3,-6 0,6-2,6 3,-6 4,-9 3,0 4,-2-6,5-2,-4-2,-2-5,-2 3,-4-2,-2 4,6 3,-2-4,-5-1,-1 4,6-2,-1 3,5 3,-3-2,5 2,1-3,5 1,-4 2,-2-6,-2-1,8-2,-1 2,-7-1,-4-2,0 2,-1 4,6 5,-2 3,-1-7,-5-1,-1 2,-4-2,0-3,7 0,0 4,0-1,-4 2,0 3,2 2,-3 3,5-8,-2-1,-3 0,-1 4,1-3,-1 1,0 3,7-3,0 1,-5 1,0 3,1 2,-3-3,1-1,6 1,0 2,-5 1,-5 1,0 2,-2-1,1 2,3-1,9-9,-1-3,-3 1,-6 2,0 2,2-1,-2-1,1 3,-2 1,7-2,-2-1,-2 2,0-4,-3 1,1 2,-2 1,2 3,7 1,1 1,-4 1,-5 1,0-1,-3 0,3 1,2-1,0 0,-4 0,6 0,1 0,-4-9,-4-3,-4 0,-2 3,-2 3,-2 1,-1-1,1-1,3 1,3 2,-1 1,-1 1,0 2,2 0,1 0,-1 0,-1 0,-2 1,-1-6,-1-1,-1 1,0 0,0 2,0 1,-1 0,1 2,0 0,0 0,0 0,0 1,4-1,2 0,0 0,-1 0,-2 0,-1 0,-1 0,0 0,-1 0,0 0,-1 0,1 0,0 0,0 0,0 0,0 0,0 0,0 0,0 0,0 0,0 0,0 0,0 0,0 0,0 0,0 0,0 0,0 0,0 0,0-4,9-2,3 0,-1 1,-1 2,-4 1,3 1,-1 0,-1 1,2-9,0-2,-2-1,3 3,8-2,2 1,-3 2,-4 3,0-3,2 0,-1 2,-3-3,1 0,-1 1,6 3,0 2,-2 1,-4 1,0 1,-1-9,-2-3,1 1,0 2,-2 3,3 2,8 2,2-4,-4 0,-3 1,-5 1,2-3,-2-1,3 1,4 2,-1-2,7-1,-1 1,-3 2,-5 2,0-8,3-2,-1 2,1-3,-2-3,7 2,-1-2,-4 2,1 4,2 4,2 3,7 2,-1-8,0-2,-5-3,-2 0,2 3,-4 4,4-2,0 2,-1 1,-2 2,-1 2,-3 2,1 1,-2 0,5 0,1 0,-4 1,0-1,-2 0,-3 0,-4 0,-2 1,-3-1,-1-1,0 1,-1 0,1 0,4 0,1-4,1-2,-2 0,-1 1,-1 2,0 1,-2 1,0 1,0 0,0 0,-1 0,1 0,5 0,1 1,-1-10,0-3,-2 0,-1 3,-1 2,0 3,-1 2,0 1,-1 1,1 0,0 1,0-1,0 1,0-1,0 0,0 0,0-4,0-2,0 0,0 1,0 2,0 1,0 1,0 0,0 1,0 0,0 1,0-6,0-5,0-2,0 2,0 2,0-6,0-1,0-3,0-2,0 1,0 1,0 2,0 4,0 5,0 3,0 2,0 2,0 0,0-8,0-4,0 2,0 1,0 3,0-3,0 1,0 1,0-2,0 0,0 2,0-3,0 1,0 1,0-6,0-2,0 3,0-2,0 3,0-3,0-2,0 2,0 3,0 3,0-5,-5-1,-1-2,0-2,-3 1,0-1,-4 4,2 4,1 3,-6-5,0-6,-2-3,2-3,-1 2,2-3,0-2,2-6,-6 4,0-3,-5-4,1-1,0 6,4-10,5 3,-4 3,-4 8,3-1,-1 0,3 1,0 0,3 6,4-4,-6-1,1-1,-3 0,3 5,-2 6,-2-8,3-4,-6-1,-3-5,-2-2,-2-2,6-5,5 1,-3 4,-2 3,3 8,-5-5,2-1,6 5,-5 2,3 7,-1 6,3-3,0 1,-1-1,2 1,3-4,5 0,-6 5,-5-6,1 2,-2-1,4-1,4 2,-1 1,2 2,3 5,3 4,2-6,2-5,1 0,0-1,0 2,1 1,-1 1,1 5,-1 3,0 3,0-7,-9-1,-3 1,0 2,3 3,2 3,3-4,2 1,-3 0,-1 2,0 1,2-3,1-1,2-3,0-1,-4 3,-1 1,1 3,0 2,2 1,1 1,1 0,1-9,-5-2,0-1,-1 3,2 3,1-3,1-3,1-1,0 3,1 2,0-1,1 0,-10 2,-3 2,1 2,1 2,4 0,2 1,1 1,3-1,0 0,0 1,0-1,1 0,-1 0,1 0,-1 0,0 0,0 0,0 0,0 0,0 0,0 0,0 0,0 0,0 0,0 0,0 0,0 0,0 0,0 0,0 0,0 0,0 0,0 0,0 0,0 0,0 0,0 0,0 0,0 0,0 0,0 0,0 0,0 0,0 0,0 0,0 0,0 0,0 0,0 0,0 0,0 0,0 0,0 0,0 0,0-9,0-3,0-4,0 0,0 4,0 3,0 4,0-3,0 1,0-3,0 0,0 1,0-6,9-1,3 3,0-2,1 2,0-1,2-3,-3 1,3 4,7 4,0-6,0-1,2-6,1-5,5 2,-2-3,-2-3,0 5,-5 1,-1 6,-5 0,6 4,2-5,-2-4,0 3,-4-1,0-1,6 3,0 5,-5 5,-6-5,1 0,-3-3,2-2,4 1,-2 0,7 3,-1 3,-4 5,-4-7,0-4,3 0,-1-1,1 2,-2 0,6 3,0 4,-3 3,0 3,-3 2,-3 2,1-9,-2-2,3 0,8-2,1 1,-4-3,-4-2,-4 1,0 4,-1 3,3-5,4-1,-1-2,7-3,-1 2,-3 0,0 3,1-6,-2-3,1 2,6-4,0 2,0-3,-4-3,-1 5,-2 2,8-1,1 5,-4-4,-5-2,3-6,3 2,-2 5,5 8,2-12,1-1,-3 0,-3 4,5-6,2 1,6-3,5 4,1-11,-2 2,-8 1,4-1,-3 2,-3 6,3-1,5 5,-4-1,-3-2,-1 0,7 0,-3 5,-1-6,-3-4,-5 5,-3 2,4 6,3 7,1 5,-5-5,8-8,-2-2,-6 0,2 3,1 6,-4-4,3 1,-2-1,-2 4,1-6,0 1,6 4,-2-5,-5 2,-8 0,0-3,-3 4,1-1,3 4,-1 4,6 4,0-6,-4-6,1 2,1-2,2 2,-1 0,4 3,-2 3,-4-5,0 0,-4 3,1 4,-2 2,-3 4,-3 2,-2 0,-3 2,0-1,-2 1,1 0,-1-1,5 0,2 1,-1-1,0 0,-2 0,-1 0,8 0,3 0,-2-1,-1 1,-4 0,-2 0,-2 0,-1 0,-2 0,1 0,-1 0,1 0,0 0,-1 0,1 0,0 0,0 0,0 0,0 0,0 0,0 0,0 0,0 0,0 0,0 0,0 0,0 0,0 0,0 0,0 0,0 0,0 0,0 0,0 0,0 0,0 0,0 0,0 0,0 0,0 0,0 0,0 0,0 0,0 0,0 0,0 0,0 0,5 0,1 0,-1 0,0 0,-2 0,-1 0,0 0,3 0,1 0,-1 0,4 0,0-4,-1-2,-3 0,-1 1,-2 2,-1 1,8 1,3 1,-1-5,-2-1,-3 1,-2 0,-2 2,-1 1,-1 1,0 1,-1-5,1-1,-1 1,1 1,0 0,0 3,0 0,0 0,0 1,0 0,0 1,0-1,0 0,0 0,0 0,0 0,0 0,0 0,0 0,0 0,0 0,0 0,0 0,0 0,0 0,0 0,0 0,0 0,0 0,0 0,0 0,0 0,0 0,0 0,0 0,0 0,0 0,0 0,0 0,0 0,0 0,0 0,0 0,0 0,4 0,7 0,1 0,3 0,-1 0,6 5,0 1,-4 4,1 1,-4 2,1 0,3 6,8 1,-1-4,-4 0,7 6,1 9,3-1,-3-5,-6-8,-3-1,-4-4,-1 0,-1 4,0-2,7 11,6 1,-3 0,0-3,1-2,-4-5,3 5,-1-1,-6-5,-4 0,0-2,2 1,-1-2,2 1,7 8,0 1,1 0,1 6,1-2,5 4,-2 6,-2-3,-5-3,-1 3,0 0,6-1,-2-1,0 3,-4 0,-1-1,-4-1,9 2,1-4,-4-3,-1-1,-4-5,0-2,-3 5,1-1,7-1,1 2,-5 9,-4-1,0 0,2-7,-1 2,1 6,7 1,1-5,0 2,-4 4,0-3,-4-3,1-1,-3-2,5 5,1-4,-4-6,0-2,-2 0,1 2,3 6,7 7,0-1,-4-3,-6 4,0-5,1-2,-1-2,1 0,-1 5,5-3,0-6,-4-7,1-1,-3-2,-3 1,-4 3,2-1,0 6,-2 0,-2-4,-2-4,0 0,-2 3,5-2,1 2,-1-1,9 5,1 0,-2-3,-3 0,-3-3,-3 1,-2-2,-1-2,-1-4,-1-3,1-1,-1 3,1 10,-1 2,1-1,0-4,0-4,0-3,0-2,0-3,0 0,0 4,0 1,0 0,0 0,0-3,0 0,0-1,0 0,0-1,0 0,0-1,0 1,0 0,0 0,0 0,0 4,0 2,0 5,0-1,0-1,0 7,0 1,0-3,0-4,0-3,0-3,0-2,0-2,0 0,0-1,0 0,0 1,0 4,0 1,0 1,0-1,0 2,0 1,0-1,0-2,0-1,0-2,0-1,0-1,0 0,0-1,0 1,0 0,0-1,0 1,0 0,0 0,0 0,0 0,0 0,0 0,0 0,0 0,0 0,0 0,0 0,0 0,0 0,0 0,0 0,0 0,0 0,0 0,0 0,0 0,0 0,0 0,0 0,0 0,0 0,0 0,0 0,0 0,0 0,0 0,0 0,0 0,0 0,0 0,0 5,5 1,1 9,4 1,5-1,9 1,1-2,9 1,8-2,-2-4,4 11,5 2,-6-3,-7-4,1-6,3-3,3-3,-1-3,2 4,-2 2,0-2,3 0,-2-1,-4-1,-3-2,0 5,-1 1,-1 0,-3-2,3-1,-5-1,-2-1,3 0,-3 3,2 2,-3 0,-2-2,0-1,-5-1,0-1,-4-1,5 0,-2 0,-3 0,1 0,-4-1,2 1,-2 0,2 0,7 0,1 0,-5 0,1 0,1 9,2 3,7 0,-2-3,-1-2,1-3,-5-2,-1-1,-5-1,6 0,-2-1,-4 1,0-1,-2 1,-4 0,1 0,0 0,-3 0,-2 0,-2 0,-2 0,-1 0,0 0,0 0,-1 0,1 0,0 0,0 0,-1 0,1 0,0 0,0 0,0 0,0 0,0 0,0 0,0 0,0 0,0 0,0 0,0 0,0 0,0 0,0 0,0 0,0 0,0 0,0 0,0 0,0 0,0 0,0 0,0 0,0 0,0 0,0 0,0 0,5 0,1 0,0 0,-2 0,0 0,-2 0,-1 0,8 0,4 0,-2 0,-2 0,-3 0,-2-9,-2-3,-1 0,-1-2,4-3,6 1,1-1,4 2,-1 4,6 3,0-5,-4-6,-4 1,0-1,-2 2,-3 0,3 3,-1 4,2-6,0 0,7-2,0-7,-2 1,-5 5,1-5,-2-6,-2 2,1 1,5 5,-1-8,7-2,-1-2,-2-2,-5-2,0-1,3 4,-2 9,3 0,-3 3,6-2,0 3,-3 0,-5 4,1 5,-2-4,-3-4,3 1,-1 1,2 2,9 0,1 3,-3-5,-5 0,0-1,-2-1,2-2,2 3,0-5,6-6,-1-3,-4 4,1-1,-4-1,2 1,-3 2,2 5,-2-3,7 0,-1-1,-3 0,1 5,-3-3,1-2,3 0,-2 0,6 4,0-2,-5-1,-4-2,5 1,-1-5,10-5,7-1,0-12,10-2,1-6,3-1,2-5,2 0,6-2,-2 0,7-6,-1-4,6-3,1-6,3 7,-7-1,5-1,-5 5,-5 10,2 3,-1 3,-1-2,3 1,-1-8,4-6,0-3,-2-3,1 4,0 6,2 5,-1 1,2-2,-1-4,1-7,0-5,0-1,-5 4,-9 2,-1 5,1 7,5 4,2 0,3-4,-3-3,5-9,-7-1,-1 1,0 4,-6 9,-2-1,-1 5,-4 0,10 1,-1-3,0 0,0-3,-4 1,-2 2,0 3,-2-2,-1 5,1 3,-6 11,-1-2,6-1,-4-2,1-3,6-5,-4-3,-1 4,6-6,-4 2,-6 2,-5 6,-8 8,-3 10,3 7,-2-1,-6-1,0-5,1 4,-3 6,1-2,7-5,-1 1,-4 2,0-3,-3 2,-1 3,3 4,-1 3,5-2,-1 4,-4-5,0-4,-2-2,0 0,3-6,7-10,0 2,0-1,-4 2,0 3,-5 4,1 7,6-1,0-1,-5-4,1 3,0-3,-2 5,-3 6</inkml:trace>
  <inkml:trace contextRef="#ctx0" brushRef="#br1" timeOffset="79320.108">16179 1743</inkml:trace>
  <inkml:trace contextRef="#ctx0" brushRef="#br1" timeOffset="97044.9394">5698 8694,'0'0,"0"0,0 0,0 0,0 0,0 0,0 0,0 0,0 0,0 0,0 0,0 0,0 0,0 5,0 1,0 4,5 1,6 3,0 7,0 2,6 0,0 1,-2 1,0 6,-2 6,-3 2,1 2,-1 0,-3-3,3 6,-1 0,-2-3,-2-4,-2 1,8-6,2 0,-2 9,-2-3,-3-3,-2-3,-2 7,-1 10,-2 6,1 2,-1 6,1-3,0 5,-1-3,1-3,0-2,0-7,-9 7,-3-7,0 2,-2 1,2 6,-3 1,-2 4,1 1,4-6,-6-5,0-2,-5 0,1-6,-1 0,4 0,-3 7,-4-7,-1-1,4 5,1-1,-5 0,3 0,-5 2,-1-8,5-8,5 1,-1-2,-3-7,-2-3,0-1,3 4,7-2,-4-6,-3-1,-2 1,-1 2,3 6,-2-2,-3 0,4 1,-3-5,3-2,-4 6,-1-2,0 1,0-5,4-1,-1-3,3 0,-4 7,-2-1,-4 6,-2 2,5-3,-1 2,4-3,-2-5,0-8,4 1,2 1,5-1,1 1,3-1,4 6,-5 0,0-4,-2-3,1-1,0-1,-2-2,1-3,4-3,5 0</inkml:trace>
  <inkml:trace contextRef="#ctx0" brushRef="#br1" timeOffset="99394.3723">4656 12518,'0'0,"0"0,0 0,0 0,0 0,0 0,0 0,0 0,0 0,0 0,0 0,0 0,0 0,0 0,0 0,0 0,0 0,0 0,0 0,0 0,0 0,0 0,0 0,0 0,0 0,0 0,0 0,0 0,0 0,0 0,0 0,0 0,0 0,0 0,0 0,0 0,0 0,0 0,0 0,4 0,2 0,9 0,2 0,-2-5,1-5,-3-2,2-3,-2 1,1 3,-1-6,6 0,-1-2,-3 3,1-1,6 3,0-1,5 2,-2 3,-1-5,0-1,1-2,5 2,2 0,0-3,-1 2,4 4,0 5,3-6,4-1,-4-2,-5-2,-3 1,-3 0,4 2,1 5,13-6,-1 1,-3-2,9 2,-4 0,0 2,-4-1,5 2,3 3,3-5,5-1,3-2,-1 2,4 0,4-3,0 2,-3-5,2-3,-7 2,5 1,-4 0,-7 3,-1-4,-3-3,-2-1,0 3,-8 2,-1 5,5-5,-4 3,-4-1,0 3,4 4,4 1,-1 1,5-1,0 1,-4 2,0 3,1 3,-2 1,0 2,-7 0,-5 0,-3 1,7-1,-2 1,-2-1,-3 0,0 0,3 0,2 0,-6 0,-2 0,-1 0,-5 0,4 0,-2 0,-5 0,0 0,-3 0,0 0,-1 0,1 0,8 0,1 0,-5 0,-4 0,0 0,3 0,-2 0,1 5,-2 5,7 2,3 12,3 2,11 1,-1 1,-3-5,-6-6,-8-6</inkml:trace>
  <inkml:trace contextRef="#ctx0" brushRef="#br1" timeOffset="105316.1">6420 10379,'0'0,"0"0,0 0,0 0,0 9,0 3,-9 9,-7 14,-2 10,-11 11,-5 6,4-4,1-2,-3-7,5-6,-4 2,1-6,4-9,7-6,6-2,-3-5,-4-1,2-3,4 5,4 0,4-3,3 0,2-2,1-4,1-3,-1-2,1-3,0-1,-1 0,0-1,1 1,-1-1,0 1,0 0,0-1,4 1,11-4,3-11,7-17,14-16,-1-18,-2-7,-2-5,6-3,-3 13,-8 0,-5-3,-6 2,-1-1,-4 7,0 5,-2 12,-2 5,-4 10,-2 5,-1 3,-2 5,0 1,-1 3,1 5,-1 3,1 3,-1 2,1 1,0 0,0 1,0 0,-4 4,-7 2,-5 17,-1 5,-10 11,-6 12,-1 16,-9 10,-6 9,5 5,-3-1,1-2,5-7,-1-8,8-7,4-3,3-11,7-15,1-9,4-10,5-3,4-5,3 1,2-2,2-3,-1-2,1-2,0-2,0-1,-1 0,0-1,0 1,1 0,-1-1,0 1,-1-5,1-1,0-4,5-14,6-17,5-20,9-17,6-4,1-7,9 7,-2 0,1 8,-2 5,-7 8,0 10,-5 15,-7 3,-2 8,-4 3,-4 6,-4 5,-3 5,-1 3,-1 2,-1 2,0 0,0 5,-4 14,-10 23,-12 26,-6 25,-11 18,-7 5,-9 4,-2 5,-1 13,-3 5,1-8,2-14,7-9,0-14,0-12,10-19,3-13,10-16,5-9,7-10,8-9,6-6,4-4,2-2,2-1,1 0,-1 1,0-1,0-3,4-11,11-16,6-11,10-17,7-17,7-3,9-12,0 1,8 3,-1 6,6 9,2 3,1 4,-1 9,0 5,-6 2,-15 5,-11 11,-12 10,-5 10,-8 7,-4 5,-5 2,-3 2,-1 0,-1 0,0 0,-5 12,-6 19,-4 21,-15 24,-10 22,1 7,-5-1,-1-9,4-12,9-20,10-22,8-13,8-12,4-9,3-6,2-4,0-1,0 0,-1-1,14-12,17-18,22-26,11-17,8-4,0-7,2-2,-3 0,0 2,-8 7,-5 2,-4 16,-12 13,-12 15,-12 9,-5 8,-4 8,-4 5,-4 3,-1 2,-1 0,-1 1,0-1,0 1,-4 7,-1 18,-14 12,-8 13,-12 7,-4 7,-4 2,6-11,1-2,4-10,3-8,7-10,8-10,8-8,5-5,5-4,1-1,1-1,1 0,-1 0,5 1,15-4,3-15,12-13,8-20,11-13,5-10,6-10,1 5,-7 3,-8 9,-14 13,-8 16,-10 14,1 3,-3 5,-4 6,-5 4,-4 5,-3 1,-1 3,-2 0,-9 0,-12 13,-16 24,-15 13,-8 12,-2 9,4 1,13-12,5-15,10-13,5-6,7-8,2-2,4-5,5-4,3-4,3-2,1-1,1-6,1-6,4-20,7-23,0-15,8-10,0-1,2-4,1 6,-3 9,-5 11,-6 10,2 10,-3 10,-1 2,-3 5,-2 1,0 4,-2 1,-1-2,1 2,-5-15,-6-2,-1-1,1 7,3 6,3 7,2 6,1 4,-3 3,-1 5,1 21,1 10,1 17,1 9,2 7,-1-3,1-9,1-9,-1-13,0-3,0-7,0-8,0-7,1-5,-1-3,0-3,0 0,0 0,-1-1,6 1,1-9,0-16,-2-22,0-21,-7-21,-2-15,-9-1,-7 2,0 20,-1 14,-2 20,5 18,4 14,5 2,4 3,-5-1,-2-2,-3 1,-3-1,-2-11,1-11,5-8,-5 5,-3 3,3 10,3 4,6 1,5 6,3 5,1 4,3 5,-1 1,1 2,0 1,0 0,0 0,-1 0,0 4,5 20,10 14,7 14,9 12,9 9,1 9,4 14,2 0,-1-4,-5-8,-4-5,0-7,-6-2,-3-9,2 3,-4-9,3-14,-4-10,-6-6,-1-7,-5-2,-3-5,-4-3,-4-4,-1-3,-1-1,-1-1,1-1,-1 0,0 0,1 1,0-5,-5-1,-1-9,-14-11,-7-10,-4-4,-6-8,-5-5,-1-3,-2-6,-2-1,2 1,0-2,-2 0,8 6,5 1,-5-1,-5-8,-4-6,-3-5,3-2,-5 2,8 6,6 14,10 13,5 9,7 11,7 5,4 5,3 5,3 5,1 2,0 2,1 1,-1 0,-1 0,1 0,-1 0,0 13,0 13,5 16,1 19,4 17,14 22,4 17,5 6,2 1,4 1,-5 3,-3-12,-7-13,-4-9,-4-8,-5-19,-5-16,-3-12,-2-14,-2-1,0-5,0-7,0 0,1-3,-1-2,1-4,0-1,0-2,0-1,0-1,0 1,0-5,0-2,0-17,-5-19,-1-15,-4-7,-1 2,2 4,3-7,-8-10,-1-1,-2-2,2 5,3 13,-1 0,2 6,-2 3,1 5,3 2,3-4,-6-4,-7-7,1 8,3 8,0 11,2 6,3 9,4 7,3-4,1 1,2 2,0 4,1 3,-1 2,1 2,-1 1,1 1,-1-1,0 10,4 3,7 8,10 14,1 15,7 12,2 15,6 16,-5-3,-2 1,-2-5,-5 0,-3 5,4 8,-1 11,-5-4,-5-7,-5-15,-5-23,-1-16,-2-12,-1-11,0-1,0-3,0-5,0-5,1-4,0-2,0-2,0 0,0-1,0-9,0-17,5-21,1-17,4-11,1 8,-2 2,-3 7,-1 9,-3 14,-1 3,0 3,-2 6,1 4,0 4,-1 5,1 5,0 3,0 2,0 1,-1 1,1 0,1 0,-1 0,0-1,0 0,0 0,0 1,0-1,0-1,0 1,0 0,-5 0,-1 5,-4 15,-15 8,-6 9,-4 12,-9 15,-6 7,6 4,-4-6,-3 4,-1-7,7-9,3-1,9-10,4-8,0-7,3-7,2-5,1 5,4-3,5-4,1-5,2-5,4-3,2-3,2-1,2-1,1 0,0 0,1 0,0 1,-1-1,0 1,1 0,-1 0,0 0,0 0,0 0,0 0,0 5,0 1,0 0,0-2,0 4,0 0,0-1,0 3,0-1,0-1,0-3,0-1,0 7,0 2,0-2,0-2,0-3,0-2,0-2,0-1,0-2,0 1,0-1,0 1,0 0,0-1,0 6,0 1,0-1,0 5,0-1,0-1,0-3,0-1,0-2,0 4,0 0,0 0,0 7,-14 6,-9 19,0 2,3-5</inkml:trace>
  <inkml:trace contextRef="#ctx0" brushRef="#br1" timeOffset="107488.9656">7436 11181,'0'0,"0"0,0 0,0 0,0 0,0 0,0 0,0 0,0 0,0 0,0 0,0 0,0 0,0 0,-4 0,-2 0,0 0,-8 0,-1 0,-3 0,-8-5,-8-1,-7 1,-2 0,-7 2,-4 1,-6 0,-3 2,-3 0,-1 5,-6 10,-5 3,-2-1,3-5,1 2,-1 6,5 10,0-1,4-1,3 0,10-5,8-2,13-4,8 3,7-1,8-4,-3-4,0-5,2-3,4-1,3-2,3-1,1 0,1 0,0 1,1-1,-1 1,1 0,-1 0,1 0,-1 0,0 0,0 0,9 0,12 0,16 0,16-9,12-3,13-5,7-7,8 0,1-6,-7 3,-3 2,-12 4,-1 2,-7 4,-5 4,-4 5,-11 2,-9 3,-6 1,7 1,-4 0,-2 0,-2-1,-2 1,-4-1,3 0,-3 0,-6 0,0 0,-3 0,-4 0,-3 0,-3 0,-2 0,-1 0,-1 0,1 0,-1 0,0 0,1 0,0 0,0 0,-1 0,1 0,1 0,-1 0,0 0,0 0,0 0,0 0,0 0,0 0,0 0,-5 0,-1 0,0 0,-7 5,-7 5,-9 2,-18 8,-14 0,-10-4,-7 1,0 2,-4 2,-7 7,-6 2,0 2,-8-1,1 4,0 0,2 0,6-3,9 3,1-5,11 2,8-5,6-2,8 4,14-4,3-5,8-7,4-5,5-4,1-3,-1-1,2-1,4 0,4 0,3 0,2 0,1 1,1 0,1 0,0 0,-1 0,5 0,6 0,19 0,23 0,16-9,15-3,10-4,8 0,10-5,8 0,-3-5,-3-3,-2-1,-3 0,4-4,-9 0,-9 0,-6 2,-5 6,2 8,-6-2,-1 1,-15 6,-14 3,-6 5,-11 2,-1 2,-7 2,-7-1,-7 1,-1 0,-2 0,-2-1,-2 0,-3 0,0 0,-1 0,0 0,-1 0,1 0,-1 0,1 0,0 0,0 0,0 0,0 0,0 0,0 0,0 0,0 0,0 0,0 0</inkml:trace>
  <inkml:trace contextRef="#ctx0" brushRef="#br1" timeOffset="115149.5252">7410 7144,'0'0,"0"0,0 0,0 0,0 0,0 0,0 0,0 0,0 0,0 0,0 0,0 0,0 0,0 0,0 0,0 0,0 0,-10 0,-2 4,-4 11,1 3,-2-2,2-3,-1-4,3 0,3 0,3-2,-6-3,-1 3,-2 5,0 0,0-1,2 5,-1 1,2-2,3-5,3 2,3 2,-6 0,-8 1,1-2,-2 7,3-1,-2-3,4 0,3-3,4 1,-6-2,-1 2,-2 8,1-1,-1 1,2 2,-2 1,3 5,3-2,-5-2,-1 0,-2 0,-2 4,2 2,-1-5,4-2,3-1,5 5,-6-3,-6-1,1-5,4 3,-1-2,2 5,4-3,-2 9,1 7,3-1,2-5,-7-1,-1 6,1-3,3-8,2-3,-1-2,0 1,2-5,2 5,1-2,1-5,2-5,0 1,0 2,0-1,1 2,-1-2,0 6,0 0,0-3,0 0,0-3,0 1,0-1,0 0,0 9,0-1,0-3,0-5,0 0,0-2,0 1,0 3,0 9,0 0,0-5,0 5,0 2,0-4,0 5,0 1,0 1,0 0,0 4,0-4,5-2,1 0,0-2,-2 5,0-3,-2-5,-1-8,-1-1,0 2,0-1,0 0,-1-1,10 6,3 0,0-4,-3 1,-2-3,-3 1,-2-1,3 0,6 9,0 4,-1-2,-2-6</inkml:trace>
  <inkml:trace contextRef="#ctx0" brushRef="#br1" timeOffset="119093.6991">6340 8721,'0'0,"0"0,0 0,0 0,0 0,0 0,0 0,0 0,0 0,0 0,0 0,0 0,0 0,0-4,0-2,-9-14,-3-12,0-14,3-4,2 2,3-5,2-2,1 8,10-6,4-7,-1-8,-2-6,-3 1,-3 13,-1 7,-3 13,1 9,-2 9,1 4,-1 5,1 5,-1 4,1 2,0 2,0 1,0 0,0 0,0-1,0 1,0-1,0 5,0 1,0 4,0 1,0 7,0 1,0 1,0-2,0 0,5 2,1 6,-1-1,0-5,-2-1,-1-4,4 0,1 2,3-2,0 6,-1-1,-2-4,-3-4,-2 0,-1 2,-1 0,0-4,0-3,-1-2,1-3,0-1,-1-1,1-1,0 1,9-1,3 1,0-5,11-6,11-15,8-11,12-14,-4-7,-7-8,-4 4,-6 7,-8 13,1 5,-4 8,-6 5,-1 2,-3 5,1 0,-1 4,1 3,-2 4,7-6,1-6,-4 0,1-1,1-2,4 3,6-6,-1 3,-5-1,-6 4,-1 5,2 5,-3 3,-2 3,-4 2,2 0,-1 1,-2 0,-1 0,-3-1,0 1,-2-1,0 0,0 0,-1 0,1 0,0 0,0 0,-1 0,1 0,0 0,0 0,0 0,0 0,0 0,-4 0,-2 0,-4 5,-6 10,1 7,-11 9,-10 9,1 11,-8 5,0 8,2 1,-1-1,7-6,5-5,-2-7,4-6,8-5,-2 0,-3-2,4-1,1-2,3 8,5 2,0 8,2 9,3 4,2 1,2-6,2-3,1-6,0-7,1 4,-1-5,1-10,-1-6,0-5,5-3,1 2,0-3,-1 6,-2-1,-1-3,-1-5,-1-4,0-3,0-3,0 0,0-2,-1 0,1 0,0 1,0-1,0 1,0 0,0 0,0 0,0 0,0 0,0 0,0-9,0-3,0-9,-4-14,-2-15,-9-22,-2-16,-2-12,1 2,5 0,4 11,3 12,3 10,2 11,2 15,-1 13,1 13,0-2,0 2,-1 3,0 3,0 4,0 1,0 2,0 0,0 0,0 1,-4 0,-7 8,-1 4,-7 3,-6 17,-2 8,-2 16,4 1,7 10,-3 2,2-6,0-5,3-7,4-9,4-12,4-6,2-7,2 2,1-2,-1-5,1-4,0-3,-1-4,1-1,-1-1,0-1,0 0,0 1,0-1,0 1,0-1,0 1,0 0,0 0,0 0,-5 0,-5-9,-16-12,-11-7,-1-8,-11-7,3 4,4 4,9 8,11 9,0 7,3-4,1 1,3 3,4 3,4 3,4 3,1 1,2 1,1-4,0-2,-1 1,1 1,-1 1,1 1,-1 1,0 1,0 0,0 0,0 0,0 0,4 1,2 3,14 11,12 3,9 3,-1-2,1 0,-2-3,2-5,-7 1,-3-1,-4-4,-6-2,-2-2,5-2,-1 0,-6-2,-4 1,-6-1,-3 1,-2 0,-2-1,-1 1,0 0,0 0,0 0,0 0,1-4,0-7,0-1,0-3,0 1,0 3,0-6,0-9,5-13,10-15,12-6,6-8,6-4,10-10,16-3,0 3,8 1,-4 7,-5 6,-4 10,-8 15,6 1,-7 3,-4 4,-4 8,-1 8,-8 8,-9-4,-5 1,-5 3,-1 3,-3 3,-3 2,-3 2,-3 1,-1 1,-1-1,0 1,-1-1,0 1,1-1,0 0,-5 0,-6 0,-14 9,-13 3,-17 9,-14 14,-8 6,-10 14,-3 2,0 10,1 2,8 3,7-1,8 1,10-8,15-14,1 2,2-7,9-12,3-11,7-5,7-6,4-4,5-3,2-3,2-1,0-1,1 0,-1 0,0 0,-1 1,0-1,1 1,3 0,11-4,17-2,20-14,25-12,22-23,2-16,4-6,-8-7,-7 6,-9-2,-10 8,-7 7,-11 15,-13 11,-6 13,-7 5,-9 3,-3 3,-4 5,-4 4,-3 4,-2 1,-2 1,0 0,-1 1,0 0,1 0,-19 4,-15 6,-24 14,-20 8,-12 3,-2 9,-1 1,7 2,5 2,6 2,17-9,4 3,2-3,10-3,3 5,4-6,3 5,7 4,3 2,6 7,5-6,-5-3,1 4,3-7,3-6,3-6,3-3,11 2,4-5,0 3,7 0,0 5,2-4,6-3,3-1,1-6,0-1,4 4,-5-1,-2-5,-1-5,-6-6,-2-3,-4-2,5-2,-1-1,-4 0,0 0,-3 5,-3 1,-3 0</inkml:trace>
  <inkml:trace contextRef="#ctx0" brushRef="#br1" timeOffset="170425.9963">485 10780,'0'0,"0"0,0 0,0 0,0 0,0 0,0 0,0 0,0 0,0 0,0 0,0 0,0 0,0 0,0 0,0 9,0 3,0 0,0-3,0-3,0 3,0-1,0 4,0 3,0 0,0 6,0-1,0-3,0-5,0 1,0 1,0 4,0 8,0 4,0 6,0 6,0-5,0 6,0 4,0-5,0-6,0-4,0-4,0 4,0-5,0-6,0-3,0 1,4 1,2 7,0-2,-1 0,3 0,0 0,8 6,1-4,-2-1,0 0,-1-1,0 5,4-2,-3-2,7-1,-2-4,-3-2,-6 6,1-2,3-1,-2 6,2 7,8 2,-1-1,-3-1,-1-8,1 2,2-1,6 1,-1-1,0 4,4 1,-3-5,3 2,-4 5,-1-3,-1-4,-4 0,-1-2,5 4,-1 2,0 0,-4-6,3 7,8-2,-1-7,-6-3,-7-5,-1 0,5 10,0 1,5-4,-1-6,-5-1,-1 0,-4-1,1 1,-3-3,1 6,-1 0,7-4,-1 1,-3-3,0 1,3-2,2 2,-2-2,6-3,-3-2,-4 6,-5 0,0 0,3-4,-2-3,2-3,-2-1,7-2,-1 0,-4 0,1-1,-3 0,1 1,-1 0,1 0,7 0,0 0,-3 0,-5 0,-4 0,-5 0,-2 0,-2 0,0 0,-1 0,0 0,0 0,5 0,2 0,4 0,5 0,0 0,7 0,-1 0,-4 0</inkml:trace>
  <inkml:trace contextRef="#ctx0" brushRef="#br1" timeOffset="175168.6165">324 11582,'0'0,"0"0,0 0,0 0,0 0,0 0,0 0,0 0,0 0,0 9,0 3,0 4,0 9,5 8,5 13,2 8,3 8,-1 7,6 10,0 1,-3 0,-1-4,-2-2,0 10,-2 4,-2 10,-4 6,-3 8,-1 4,-2 0,0 2,-1 5,1-5,-1-9,1-19,0-20,-1-12,1-17,0-10,0-11,0-4,0 0,0-3,0-4,0-3,0-3,0-1,0-2,0-1,0 1,0-1,0 0,5-13,1-27,0-25,-2-19,0-4,-2-20,-1-13,-1-13,0-7,0-1,0-5,0-3,-1 0,1 4,-4 9,-2 13,-5 15,1 26,1 19,2 15,2 16,3 10,1 8,1 8,0 4,0 4,1 1,-5 10,-16 17,-13 21,0 30,-10 33,-5 21,-5 24,3 25,6 11,9-7,7-10,8-5,7-8,-3-14,1-18,3-18,4-19,3-21,2-23,2-15,1-14,1-6,0-5,-1-5,1-3,-1-2,0 0,1-1,8-5,12-10,16-25,7-29,13-25,-2-14,-2-7,3-11,-2-11,-6-1,-8 10,0 18,-8 14,-4 19,-7 18,-7 15,-7 15,-3 13,-3 9,-2 6,0 3,-1 2,1 0,0-1,1 27,-5 36,-1 30,0 21,-8 18,-6 18,1 6,-2-1,3-13,1-14,2-10,-5-8,1-13,4-20,4-13,4-19,3-16,3-10,1-8,0-7,1-3,0-3,0-2,13-13,13-19,12-16,8-23,9-26,5-24,-4-9,-2 0,-6 4,-7 1,-6 9,0 10,-6 15,-8 14,-9 16,-5 18,-5 13,-2 12,-2 9,-1 6,1 4,0 3,0 0,0 1,-18 17,-9 28,-15 20,-9 30,-4 25,-2 16,4 5,12 7,3 4,4-1,8-4,5-10,5-14,5-16,6-12,3-19,2-18,2-10,0-14,0-13,0-7,0-5,0-6,-1-3,0-2,0-6,0-2,9-18,12-33,7-37,8-30,-2-22,-7-12,-8-20,-8-3,-5 2,-3 1,-3 3,-6 4,-6 17,-1 23,1 32,3 25,3 25,3 16,1 15,2 5,0 1,1 2,-1 4,1 2,-1 3,0 1,0 1,1 0,-1 1,-5 4,-1 19,-9 29,-6 28,0 23,4 7,4 8,5 6,4 5,2-2,2-9,1-11,4-10,2-13,0-11,-2-19,-1-19,-2-10,-1-10,0-8,-1-5,-1-3,1-2,0 0,-1 0,10-13,8-27,10-34,0-30,-5-26,-5-26,-6-27,-5-14,-3 0,-3-3,0 1,-2 16,1 22,0 34,1 35,-1 32,1 28,0 10,0 9,0 7,0 5,0 4,0 0,0 10,0 26,0 29,0 31,0 30,0 26,0 18,0 8,0-4,0 0,0-2,0-8,0-14,0-10,0-6,0-17,0-24,0-19,0-22,0-20,0-11,0-10,0-6,0-5,0-2,9-1,3-5,9-10,14-11,6-19,4-25,5-18,-2-7,-1-5,2 0,-8 14,-11 12,-6 20,-7 18,-2 17,-3 2,-4 5,-4 4,-1 4,-3 3,0 3,-1 0,1 1,-1 0,0 0,1-1,0 1,0-1,0 9,0 8,0 19,-5 12,-1 12,1 0,-5-5,1-8,1-3,2-8,3-11,1-10,1-2,1-4,0-3,0-3,1-2,-1-1,0 0,5-1,1 0,4 1,15-1,16-3,19-16,13-9,4-12,2-5,-4 2,-9 3,-7 9,-14 0,-10 7,-6 2,-8 5,-3 1,-5 4,5 4,-1 3,-4 3,-3 2,-4 1,-2 0,-3 1,-1 0,-1-1,1 1,-1-1,0 0,1 0,0 0,-1 0,1 0,0 0,0 0,-9-4,-7-3,-11 2,-18 0,-16-7,-1-3,0 3,11-2,5-4,5 3,2-2,-12-7,-10-13,-5-13,-3-22,-1-16,9-7,-1-1,3-3,1 3,7-1,2 11,10 7,11 12,2 14,5 14,6 16,5 10,6-1,2 2,2 2,0 4,2 2,-1 2,0 2,-1 0,1 1,-1-1,0 1,0-1,0 1,0-1,9 9,17 17,12 12,15 10,11 10,3-1,5 0,-1 3,1 1,7 4,-2 8,0-3,-3 5,-2-6,1-6,2 0,-3-5,1-10,-5-2,-3-5,-9-5,-9-4,-8-8,-2 2,-7-4,-8-6,-4-5,-5-5,0-3,-2-3,-3 0,-3-1,-2 0,-2 0,-1 0,0 1,-1-1,0 1,1 0,0 0,-5 0,-1 0,-5 0,-18-9,-8-12,-17-7,-13-13,-8-8,-10-9,-4-4,0-15,5-7,4 2,6 0,2 6,-4-8,-4-2,-2 4,0 2,5 5,1 8,5 4,15 15,16 9,6 13,9 9,5 0,0 2,4 4,5 3,4 4,3 2,2 2,2 0,1 1,0-1,0 10,0 12,8 15,13 16,11 12,13 4,4 5,12 7,-1-1,8-1,-3 1,-4 0,1 4,-6-3,2-1,-5-10,-3-8,-1-5,-4-8,-5-3,-11-10,5-1,-5-7,-7-4,-2-1,-6-4,0-2,1-3,-1 5,5 0,0-5,-4 2,0 14,-3 4,-4-5</inkml:trace>
  <inkml:trace contextRef="#ctx0" brushRef="#br1" timeOffset="176752.2958">324 10833,'0'0,"0"0,0 0,0 0,0 0,0 0,0 0,0 5,0 1,0 4,0 5,0 10,0-1,0 1,0 15,0-1,0 8,5 9,5 14,7 7,8 6,1-3,0-2,-4-9,-1-2,-1 0,7 3,-2 7,0 14,-5 1,3-3,7-6,-1-5,-2-1,0-5,9-1,-3-3,4 0,8-2,-4-4,1 2,7-1,-5-11,-6-2,-4-8,-8-12,5-1,2-2,-1 4,9-3,-3-2,5-1,6 0,-3 4,2-1,0-7,2 2,-3 3,-1 5,6 2,3 5,-3-5,-2 2,0-1,-4-1,0-7,0-3,-7 4,-6-3,-4-6,-6-5,-4-5,-4-5,4-1,-1-3,-4 0,-4 0,-3 0,-4 0,-2 1,-1-1,0 1,-1 0,0 0,0 0,1 0,0 0,-1 0,1 0,0 0,0 0,0 0,1 0,-1 0,0 0,0 0,0 0,0 0</inkml:trace>
  <inkml:trace contextRef="#ctx0" brushRef="#br1" timeOffset="178266.8627">1447 12892,'0'0,"0"0,0 0,0 0,0 0,0 0,0 0,0 0,-4 5,-7 10,-1 3,2 2,-12 8,-6 12,-3 4,-5 8,-6 5,-9 6,-6 5,4 6,-4 8,3-1,7 0,-3-6,-1-1,7-4,-2-1,2-2,4-9,9-5,10-11,8-13,6-11,5-9,3-6,0-4,1-1,0 0,22-1,30-17,28-19,23-12,17-20,19-21,13-17,12-8,-13 6,-10 13,-15 14,-8 17,-18 11,-23 10,-20 13,-20 8,-8 7,-9 8,-8 5,-7 4,-4 1,-3 1,-1 1,-1 4,-17 15,-21 17,-16 16,-21 17,-21 19,-11 4,-11-1,3-7,6-5,5-11,6-13,7-12,5-4,14-10,18-9,15-9,15-7,11-3,8-4,-3-1,-5-9,-5-12,2-24,3-28,5-19,8-2,5-4,15 3,5 3,3-5,-3 1,-1-1,0 2,-3 9,4 6,-2 7,-14 4,-7-1,-14-6,-8 2,-1 13,4 13,4 15,-3 13,-4 2,-2 4,2 4,1 5,-10 13,-8 14,-7 17,-5 25,2 25,-5 25,3 21,5 10,11 3,2 5,6-1,4-7,5-15,7-29,4-32,3-22,4-19,0-9,1-3,0-4,0-4,0-3,0-1,-1-2,0-1,0-4,0-11,0-25,4-24,2-19,0-13,-1-14,-2-10,8 2,2-1,-1 5,-2 14,-4 14,-2 19,-2 19,-1 15,-2 8,1 8,-1 8,1 5,-1 4,1 1,0 2,0-1,0 1,0-1,0 0,0-1,0 0,0 1,0-1,0-1,0 6,0 24,5 29,1 29,-1 16,0 6,3 6,0 7,3 4,0 0,-1-8,5-10,1-15,-2-9,-4-11,-3-7,1-12,5 0,3 8,0-6,-2-13,-5-13</inkml:trace>
  <inkml:trace contextRef="#ctx0" brushRef="#br1" timeOffset="181846.0525">5030 11689,'0'0,"0"0,0 0,0 0,0 0,0 0,0 0,0 0,0 0,0 0,0 0,0 0,0 0,0 0,0 0,0 0,0 0,0 0,0 0,0 0,0 0,0 0,0 0,-5 4,-1 12,1 1,-9 4,-11 7,-5 8,-7 6,3 1,-2 3,5-3,4 1,-4 2,0 7,1-6,0 3,5-2,-1 3,-2-1,0 8,0 9,-4 10,3 11,2 8,5 2,7-7,2-10,-3-4,3-17,2-3,5-4,1-1,3 5,2-4,0-6,1-6,-1 3,1-1,-1-3,1 0,-1-6,0-9,5-5,1-5,-1 0,4 1,1-2,-2 6,-3-1,4 1,-1-2,-2 4,8 12,1 5,-1 1,0 6,3 14,4-3,6 3,-1-1,-4-10,-3-8,1-7,-3 4,0 0,-3-1,6-3,-1 2,-4-5,0-8,-2-3,1-5,-2-1,-3-2,-3 1,-2-2,2 7,1 0,-2-3,-1 0,-1-2,-1-3,-2-4,0-2,0-3,0 0,0-2,-1 1,1-1,0 0,0 1,0 0,0 0,0-1,0 1,0 0,0 0,0 1,0-1,0 0,0 0,0 0,0 0,0 0,0 0,0 0,0 0,0 0,0 0</inkml:trace>
  <inkml:trace contextRef="#ctx0" brushRef="#br1" timeOffset="188648.81">4148 12464,'0'0,"0"0,0 0,0 0,0 0,0 0,0 0,0 0,0 0,0 0,0 0,0 0,0 5,-5 5,-5 20,-7 23,-13 21,-6 19,-2 9,6 5,-1 7,5 6,7 7,8-2,6-2,3-10,4-9,10-14,3-13,0-11,-2-2,-4-13,2-15,0-8,-2-6,-3-5,-1-2,-1-3,3-4,1-3,-1-2,0-2,2-1,1-5,8-2,5-9,5-19,-4-27,1-30,-5-23,-5-13,-4-9,-5-3,-7 4,-2 2,-2 6,2 15,0 19,2 19,2 19,0 15,1 13,0 3,0 6,0 1,1 4,-1 4,0 4,0 3,0 2,0 1,0 1,0 0,0-1,0 1,0-1,0 1,0-1,0 0,0 0,0 0,0 0,0 0,0 0,0 4,0 20,0 25,0 21,0 12,0 7,0 6,0 9,0 10,0 0,0-2,4-7,3-6,-2-12,9-16,1-16,-1-3,-4-6,2-6,-2-6,7 1,0-1,7-2,-1-2,-5 3,-4-3,-1-8,2-3,-2-4,2-1,-1-2,-4-3,-3-4,-3-2,-3-2,0-1,-1 0,-1-1,1 1,-1-1,1 1,-1 0,1 0,0-1,0 1,0 0,0 0,0 1,0-6,0-6,0-14,-4-13,-3 1,-3-12,-5-16,0-14,2-9,4-11,-6-7,0-4,2-1,4-5,3 4,2 7,3 13,0 8,2 14,-1 14,10 17,3 5,-1 5,-3 2,3 6,2 2,0 4,2-4,-2 1,6-1,-1 2,-3 0,0-1,-3 1,-3 5,-4 4,-2 3,-3 2,-1 3,0 0,-1 1,1-1,-1 1,1 0,-1-1,1 0,0 0,0 0,0 0,0 0,0 0,0 0,0 0,0 0,0 0,0 0,0 0,0 0,0 0,0 0,0 0,0 0,-4 0,-11 14,-8 22,-8 24,-9 19,-1 11,1 2,3 5,8 9,9-1,-2-4,-1-2,3-3,5-9,5-20,5-16,2-8,2-2,2-4,0-3,0-3,0-7,-1 2,1-4,-1-1,5-4,10 0,3-3,-2 9,-4 1,2 2,-3 0,2 0,3 5,-1-2,6-3,-1-5,-3-1,-5-5,0 0,2-2,0 5,1 0,-2-3,-3 0,-3-2,-3-4,-2-3,-1-2,-1-3,-1 0,1-2,-1 1,1-1,-1 0,1 1,0 0,0-1,0 1,0-4,0-11,-5-17,-1-16,-8-9,-3-4,2-5,4-10,-6-19,-4-16,-4-12,4-8,-1-4,5-16,4-4,5 5,4 24,2 29,2 26,1 25,-1 21,1 5,0 6,0 1,-1 3,0 3,0 2,0 3,0 1,0 1,0 1,0-1,0 1,-9-1,-12 5,-16 15,-11 22,-2 27,-11 24,1 10,-3 20,0 20,1 9,8-4,7-8,8-5,10-13,10-8,0-10,-2-9,2-12,5-20,5-15,4-17,2-9,2-8,2-6,0-5,-1-3,1-1,0-1,-1 0,1 1,3 0,11-9,8-20,8-20,9-14,1-10,3-11,9-13,12-18,0-12,-2 8,-2 5,-8 17,-12 18,-9 7,-5 17,2 9,-4 7,-7 7,-5 3,-6 8,-4 7,-2-2,-2 0,0 5,0 3,0 4,0 2,-9-3,-16 1,-17-1,-11 3,-14 5,-9 2,-6 10,-1 3,3 2,-6 3,-7 3,-6 5,-4 3,3 0,4-1,0 3,4 0,-6 4,-8 8,-5 5,-1 4,1 0,5 5,3 6,1 0,-1-2,5 2,0-2,-1 2,8 3,5 4,9-3,4-3,5-5,5 1,5-10,8-11,12-7,13-5,2-9,0 2,5-4,0-4,4-6,5-4,3-4,3-1,3-2,1 0,1 0,-1 0,1 1,0-1,-1 1,1 0,-1 0,4 0,21 0,23-9,17-17,30-17,21-20,14-13,7-11,8-5,7 0,4-8,8-4,3-8,-4-2,2-1,5 6,-4 8,-7 11,-9 4,-6 3,-5 1,-4 1,-10 10,-14 13,-7 6,-22 9,-24 10,-17 12,-17 9,-7 6,-2 5,-3 2,-5 1,-2 1,-3-1,-1-1,-2 0,-4 0,-11 12,-25 10,-29 19,-24 6,-20 5,-13 6,-17 3,-10 4,-8 9,-2 6,3 7,7 7,6 5,6-1,4-3,8-9,12-6,13 2,5-4,7-3,5-4,18-14,11-14,16-13,11-3,11-7,4-6,5-6,5-5,3-2,3-3,1 0,1 0,0 0,4 0,6-9,15-7,21-10,26-14,22-9,10-9,17-5,12-13,6-12,1-10,5-9,4-6,-1 3,-2 8,-9 2,-9 5,1-4,-4-3,-1 2,-12 9,-11 16,-24 21,-16 11,-13 7,-7 12,-10 8,-10 8,-10 6,-6 3,-4 1,-3 1,-1 0,0 0,0-1,1-1,-23 5,-25 11,-27 6,-19 9,-16 9,-11 19,-13 10,-11 11,-3 0,1 2,4 8,-7 12,-4 12,5 4,7-4,13-4,6-6,1 2,4-9,4-6,12-10,24-19,25-15,12-16,15-4,6-7,7-6,6-6,4-4,3-3,2-2,0 0,0 0,0 0,5 0,19-9,23-7,32-10,24-14,21-9,23-14,7-10,6-1,7-7,6-11,2-9,-3 0,-12 3,-10 10,-5 1,1 3,-6 6,-10 3,-8 5,-21 11,-9 1,-16 7,-17 11,-18 9,-12 10,-11 8,-9 7,-6 4,-4 3,-1 2,-1 0,-5 4,-10 20,-21 18,-21 21,-19 17,-29 22,-18 16,-11 14,0 4,-1-4,2-3,0-4,14-11,10-11,9-6,14-14,17-18,20-20,19-13,7-4,6-7,7-7,6-6,3-6,3-2,1-2,0-2,1 1,-1 0,-1 0,1 0,17-18,30-19,28-17,24-17,14-15,9-1,8-9,12-19,14-14,4-6,-13 6,-9 6,-9 3,-9 2,-7 14,-13 5,-24 21,-21 18,-20 21,-7 16,-8 12,-8 9,-6 4,-4 3,-3 0,-19 4,-30 19,-24 18,-27 16,-19 15,-17 8,-17 9,3 6,6 4,-6-1,10-5,6-9,7-11,12-14,11-13,11-10,15-4,9-7,15-9,12-7,14-7,7-4,7-2,1-1,3-1,3 1,3-1,2 1,1 1,1 0,1-1,4 1,2 0,17-13,14-14,19-25,18-18,18-5,8-8,0-5,-8 10,-11 7,-15 17,-13 18,-13 5,-3 8,-9 4,-9 4,-7 6,-7 4,-4 2,-3 3,0 0,-1 1,1 0,-1 0,-17 4,-33 15,-39 22,-32 27,-27 25,-10 9,-1 1,4 2,7-10,5-6,14-5,20-8,16-12,14-14,21-14,22-10,7-9,9-7,4-6,4-4,6-2,3-1,4 0,0 1,2-1,0 2,0-1,0 1,-1 0,5 0,10-4,17-7,25-14,35-18,29-18,21-13,14-8,12-13,10-12,1-7,-11-1,-17 8,-14 15,-10 8,-15 10,-15 9,-14 10,-16 15,-21 5,-8 8,-10 9,-11 8,-8 5,-5 4,-4 1,-1 2,-1 0,-9 13,-17 22,-16 19,-20 18,-12 19,-12 16,-4 4,0-4,-3-7,11-3,0-8,2-7,15-18,14-19,15-14,16-7,10-9,8-7,4-5,3-4,0-1,0-2,-1 1,0-1,-1 1,-1 0,14 1,27 0,15 0,13 0,7 0,10 0,7-5,7-1,0 1,-3 0,-1-3,-11 0,-16 1,-15 2,-8 2,-7 1,-5 1,-9 1,-4 0,3 0,-2 1,-5-1,-5 0,-5 0,-3 0,-3 0,-1 0,-1 0,0 0,0 0,0 0,0 0,1 0,0 0,-18 5,-29 6,-29 0,-20 4,-11-1,-16 7,-9-2,-9 2,1-3,6 0,12-3,4 0,4 7,8 0,8-4,7-1,15-3,15-4,19-3,16-4,3-1,6-2,5 0,6-1,3 0,2 0,1 1,1 0,1-1,17-3,28-2,30 0,28-8,29-6,13 1,6-2,-11 3,-15 1,-11 2,-12 4,-14 4,-23 3,-18 3,-13 1,-12 0,-6 1,-6 0,-5-1,-4 1,-2-1,-1 0,-2 0,1 0,0 0,0 0,-4 0,-6 0,-14 0,-17 0,-24 0,-24 0,-19 5,-13 1,-10-1,5 5,6-1,9 3,10 0,14-2,22-4,21-1,11-3,5-1,-1-6,5-1,6-1</inkml:trace>
  <inkml:trace contextRef="#ctx0" brushRef="#br1" timeOffset="190021.1098">4067 12732,'0'0,"0"0,0 0,0 0,0 0,0 0,0 0,0 0,0 0,0 0,0 0,0 0,0 0,0 0,0 0,0 0,0 0,5-5,1-1,4 0,1-7,3-3,8-2,0 2,1-6,1 1,11-14,7-6,11-9,1-6,-4 8,-11 1,2 6,-6 4,-10 4,-3 8,-2 8,-4 7,0-4,-3 1,6-3,-1-2,1 1,-2-1,0 3,2 4,7-6,-2 1,-4-2,-1 2,1 0,1 2,6-1,-1 2,0 3,-1 4,0-7,6-1,5-2,12 1,-4-2,5-2,4 3,5 3,3 4,0-10,3-6,4-4,5 4,-2-4,2-1,5 0,0 0,-10 6,-6-2,-11 2,6 2,-8 4,-3-3,-9 1,-11 4</inkml:trace>
  <inkml:trace contextRef="#ctx0" brushRef="#br1" timeOffset="191117.6313">3586 14175,'0'0,"0"0,0 0,-4 0,-2 0,-5 0,-8 0,-16 0,-15 5,-9 6,-11 0,-9 0,-3-3,-3-3,6-2,-8 3,-12 1,-11 7,-5 3,-2-3,2 2,6-3,8 2,12-3,3 3,3-3,10-2,14-4,17-2,10-2,11-2,10 0,5-1,5 1,2-1,1 1,1-1,-2 1,1 0,12-4,28-2,37-5,34-4,28 0,23-7,11-8,7-4,4-5,-2 0,-4 1,-7 3,-9 8,-10-2,-13 1,-17 4,-29 7,-27 6,-25 5,-14 3,-13 3,-5 1,-3 0,-4 0,-3 0,0 0,-2-1,0 1,0-1,-4 0,-11 0,-24 4,-39 11,-32 3,-29 3,-23 2,-16 11,1 0,2 3,10 0,9 2,9-5,16-3,21-8,21-8,25-5,19-6,14-2,11-3,10 0,6-1,5 1,1 0,2 0,-1 1,0 0,0 4,17 7,15 10,24 10,29 15,24-2,23-3,22-4,20-4,3-8,3 2,7-5,-1-5,-2-2,-31-2,-43-5</inkml:trace>
  <inkml:trace contextRef="#ctx0" brushRef="#br1" timeOffset="194224.0526">6340 8614,'0'0,"0"0,0 0,0 0,0 0,0 0,0 0,0 0,0 0,0-4,0-7,0-19,-9-27,-8-27,0-22,-3-15,3-2,-1 8,3 22,4 28,4 16,3 15,2 10,2 4,0 6,1 4,0 5,-1 3,1 2,-1 0,0 2,1 17,-1 19,0 22,0 19,-1 14,6 5,1 3,4 4,1 2,3-9,-2-16,8-13,-1-9,-3-10,-5-5,-3-9,-4-12,-2-5,-2-5,-1-1,1 1,-1 0,0-4,1-3,-1-3,1-2,0-1,0-1,0-1,0 1,0-1,0 1,0-1,0 1,0 0,0 0,0 0,0 0,0 0,0-4,0-7,0-1,0-3,0 1,0-10,0-11,-9-13,-8-7,0-4,2-1,-1 6,2 12,4-1,4 7,2 5,2 8,2 3,0 5,1 6,0 3,-1 3,1 3,-1 0,0 1,0 0,0 0,0 0,0-1,0 0,0 0,0 1,0-2,0 1,0 0,0 0,0 14,0 18,0 21,5 16,1 10,4 9,10-5,1-13,-3-4,-4-13,-5-17,-4-8,-2-6,-3-6,0-1,-1-3,0-4,0-3,1-3,-1-1,1-1,0-1,0 1,0-1,0 1,0-5,0-11,-9-20,-8-22,0-20,-3-11,3-11,-1-4,3-2,4 4,4 0,3 5,2 13,2 18,0 14,1 17,0 14,-1 1,1 5,-1 4,0 4,1 4,-1 2,0 1,0 1,-1-1,1 1,0 0,0-1,0 10,0 2,0 4,0 18,5 7,1 6,4 4,1 7,-2 2,-2-3,-3-8,-1-12,-2-8,-1 1,0-5,-1-7,1-7,-1-4,1-5,0-1,0-2,0 0,0 0,4 0,12 0,1 0,0 1,-5 0,6-14,4-9,7-4,4-8,0-2,-1-4,4-4,4-3,0 1,3-4,-2 2,1 4,3 1,-6-1,-6 3,-8 8,1 1,-4 1,3 2,-3 1,-4 6,-2 7,-3-3,1-3,-2 2,1 0,-1 4,-3-1,-3 4,-2 3,-2 3,-2 4,0 1,0 2,-1 0,1 1,-1 0,1-1,0 1,0-1,0 0,0 0,0 0,0 0,0 0,0 0,0 0,0 0,0 0,0 0,0 0,0 0,0 0,0 0,0 0,0 0,0 0,0 0,-5 0,-5 0,-16 5,-16 10,-20 16,-17 22,-4 10,-2 8,5 2,-3 1,13-11,14-12,17-15,14-9,12-5,-1-5,-3 3,2-2,-1-4,1-4,5-5,2-2,4-2,2-1,2 0,0-1,1 0,0 0,-1 1,1 0,-1 0,0-1,0 1,0 0,0 1,0-1,0 0,0 0,0 0,0 0,0 4,0 2,0 5,0-1,0-1,0 3,0-2,0 7,0 10,0 5,0 6,5 5,1 10,13 4,4-2,-2-3,-1-4,-3-6,5 2,-2 0,5-4,-2-4,-5-8,-5 0,0-4,-3-7,-3-6,-2 0,-3 2,-1-1,-1-2,0-3,-1-3,1-2,-1-1,1-1,0-1,-1 1</inkml:trace>
  <inkml:trace contextRef="#ctx0" brushRef="#br1" timeOffset="201261.0209">6768 7438,'0'0,"0"0,0 0,0 0,0 0,0 0,0 0,0 0,0 0,0 0,0 0,0 0,0 0,0 0,4 0,7 0,1 0,7 0,1 0,2-5,1-1,1-4,6-5,-2-1,-1 4,-1 3,8-6,0 0,2-3,9-2,5 2,9 0,8 2,1-4,-2-4,2-2,-7 3,-4 1,-2 4,-7 5,-2-4,5 1,2-1,2 1,-4 4,7 0,-5 2,0 2,7 2,0 3,1 2,-2-4,-6-1,1 1,10 1,-1-8,6-2,-3-3,5 2,-6 2,-8 5,-1-2,-5 1,-7 3,3 1,-7 2,-5 2,9 1,-2 0,0 0,-3 1,7 3,13 7,-4 1,-1-1,-6 6,-2 0,0-2,-7-4,3-4,-6 1,-4 0,-3 3,-2-1,4 3,-4-1,-2 7,4-1,7 3,-4-4,2 1,1 1,2-2,-5-4,2 4,-1 0,4-3,-1-4,-2-4,-1-2,2-3,-5-1,-3 0,-5-1,-3 0,0 1,-3-1,5 1,-1 0,-4 0,-5 0,-4 0,-4 0,-1 0,-2 0,-1 0,0 0,0 0,1 0,-1 0,1 0,0 0,0 0,0 0,0 0,0 0,0 0,0 0,0 0,0 0,0 0,0 0,0 0,0-9,0-8,0 0,-9-3,-3 3,-9-1,-5-6,-12-4,1 3,2 2,-7-1,-1 5,3 4,3-3,-6-4,-4-2,6 3,-9 0,0 4,-5 4,-3-3,-4-5,-2 1,-3 1,1 2,-7 0,-4 3,1 4,1 3,-2-5,0-2,3 2,1 3,4-1,-5 0,6 3,0 2,4 2,-2 1,1 2,4 0,2 0,6 1,0-1,-1 1,-1-1,1 0,4 0,-2 0,2 0,-3 5,-2 1,3 8,-6 3,1 2,-8 3,-6 2,-5 7,-3 1,2 1,2 8,3-3,15-3,3-4,2-1,9-7,13 2,1-3,2-5,6-2,1-2,4-4,5-4,5-2,2-2,3-1,1 0,1-1,0 0,0 1,-1-1,1 1,-1 0,0 0,0 0,0 0,0 0,0 0,5 0,15 0,17-5,21-1,19-9,15-6,13-4,-1-3,-4 4,2-3,-6-2,-6-1,4 6,-4 2,-4 4,-3 6,-7 4,-2 4,-1 3,6 1,-1 1,-1 0,1 5,0 0,5 1,-2 2,-1 5,-6 0,-10-2,-3 5,-7 1,1-4,-4-3,-2-5,0 3,0 3,-3 0,0 2,-4 0,0 5,3 0,-8-3,-4-4,-4 0,-2-2,-6-3,3-2,-3-2,-5-2,0-1,-4 0,-3-1,-3 1,-3 0,-2-1,-1 1,0 0,-1 0,0 0,1 0,-1 0,1 0,0 0,0 0,0 0,0 0,0-5,0-1,0-9,-5-10,-19-7,-10-15,-18-4,-14-8,-8 2,-11 7,-4 2,-1 4,-8 2,-5 7,-3 1,7 5,2 5,13 0,8 5,7 6,1 5,4 3,-5 4,3 1,-4 1,-8 0,-1 4,-5 7,8 0,-2 8,-1 0,-1 2,4 1,11 1,11-3,16-5,8-6,11-4,8-3,6-3,3 0,3-1,1 0,0 0,-1 0,1 1,-1 0,-1-1,0 1,0 0,14-4,18-7,21-5,12 0,12-7,11-8,5-4,4 5,0-3,-3 1,0 5,3 3,3 6,-2 1,-9 3,-5 4,-9 5,-11 2,0 1,-10 3,-9-1,-4 1,0 0,-6-1,-5 5,1 6,5 1,-4-1,7 10,-4 3,1-4,4 0,-5-4,-3 1,0 1,1-2,-1 5,-2-1,4-4,-5-4,-6 0,-4 2,1-1,0-2,7 1,-2-2,0-2,-4 7,-2 0,-4-2,1-3,-4-4,7-2,-1-2,-3-2,-5 0,-3-1,-3 1,-3-1,0 1,-2-1,0 1,0 0,1 0,-1 0,1 0,0 0,0-9,0-8,-9-9,-12-11,-8-11,-16-12,-5-5,-8-4,-3 4,-5 9,0 5,1 2,-1 4,2 11,2 2,-2-4,-4 1,1 6,7-1,10 4,12 2,9 6,9 0,-1 5,3-2,0 3,-1 3,-3 4,3-8,5 0,-4-4,0 2,-1-1,-2 2,3 3,0 4,3 3,4 2,3 1,4 1,3 1,0 0,2-1,0 1,0-1,-1 0,1 0,-1 1,-9-2,-7 6,-11 6,-14 9,-9 12,-14 13,-1 4,-13 12,-10 8,-9 8,-6 7,1 13,0-1,-2-3,9-4,6-3,9 1,1 0,8-5,17-13,8-18,13-13,6-12,8-8,8-5,5 3,4 0,2-4,2-3,-1-4,1-2,-1-2,0-1,-1 0,1-1,-1-9,4-2,11-9,17-15,11-9,8-3,9-5,3-5,5 0,-5-4,5-1,0-3,2-4,13 0,0-1,0 3,-5 3,3 4,-4 8,-1-2,-5 6,0 5,5-3,-5 2,-5 4,-15 9,-6 1,-12 1,-6 1,-3 6,-6 6,-6 6,-5 6,-3 3,-3 2,-2 0,0 2,0-1,0 0,0 0,1-1,-1 1,6-1,1 0,8 9,8 16,3 14,12 13,-1 17,3 5,9 8,0 8,1 3,6 0,3-8,0-9,0-4,3-5,-8-9,-4-5,-11-3,2-6,-6-9,-4-7,-7-4,-3-5,0 3,-4-3,-5-4,-3-4,-4-5,-2-3,-2-2,-1-2,0 1,0-1,1 0,-1 0,1 1,0-1,0-8,-9-12,-8-7,-19-22,-17-15,-13-16,-4-7,-5-2,-2 5,2 3,1 11,3 13,1 8,7 7,10 7,5 4,6 9,1 7,8 7,0 5,5 3,4 1,1 2,4-1,1 1,4-1,4-1,3 1,-10-1,-11 5,-11 10,-2 2,-4 13,-4 19,-6 10,6 9,-3-3,3-7,11-10,6-12,9-4,8-7,-2-8,2-7,3-4,4-5,3-1,2-1,3-1,0 1,0 0,1 0,0 0,-1 1,1 0,-1 0,0 0,0 0,9-9,12-16,17-19,10-10,10-14,6-9,4-5,5-7,4-2,6 0,4-1,-5 9,-7 6,-2 7,-14 15,-12 17,-15 6,-7 8,-4 8,-6 8,-5 4,-4 3,-3 2,-3 0,9 1,2 13,-1 22,3 28,-1 12,2 6,-1 3,1 1,-1 7,6 7,0-5,1-5,6-14,8-1,-2-14,8-9,5 1,0-9,2-3,1-9,-2 4,-10-4,-1-4,2-2,0 9,-3-3,-6-2,-4-6,-6-3,4-6,-3 0,-4-3,-1 5,-1 0,0-4,-1-3,-3-4,-4-4,-1-1,-2-2,-2-1,0 0,-1 1,1-1,-1 1,1-1,0 1,-5 0,-6-18,-19-34,-18-30,-15-24,-14-12,-9-5,-2 2,4 11,3 11,6 13,6 17,11 20,7 5,6 5,2 4,-4 0,0 6,4 2,0 3,-6 4,5 6,-8 5,0 5,-5 2,-1 7,-5 15,-1 10,-12 8,-6 11,-13 21,1 16,-6 16,0 5,8 2,2-4,11-6,5-6,7-1,15-16,6-21,12-15,6-15,9-6,7-7,6-6,4-3,2-3,1-1,1 0,-1 0,0-1,0 2,4-1,15-4,22-5,18-16,12-12,12 1,1-7,4-1,5 3,-4-1,-4 3,-3 3,-6 4,-7 7,-3 8,-2 7,-9 6,0-6,0-1,-1 2,5 3,-9 1,-13 3</inkml:trace>
  <inkml:trace contextRef="#ctx0" brushRef="#br1" timeOffset="204935.2381">7142 7090,'0'0,"0"0,0 0,0 0,0 0,0 0,0 0,0 0,0 0,0 0,0 0,0 0,0 0,0 0,0 0,0 0,0 0,5 0,5 0,2 0,-1 0,1 0,-1-9,7-3,1-4,-4 1,5-7,0 1,0 4,-3-4,5-8,3 1,-3 1,0 5,0 6,-3-3,4-3,-2 2,-5 0,-4 4,-1-1,4 4,-2 3,1-6,0 0,5-1,0 1,-4 0,-3-3,-5 2,-3 5,-2 3,-2-5,-1-1,0-1,1-4,-1 2,0 4,1 5,0-1,0 1,0 2,0 3,0 1,0 2,0 1,0 0,0 0,0 1,0-1,0 0,0 1,0-1,0 0,0 0,0 0,0 0,0 0,0 0,0 0,0 0</inkml:trace>
  <inkml:trace contextRef="#ctx0" brushRef="#br1" timeOffset="208461.4102">7329 6903,'0'0,"0"0,0 0,0 0,0 0,0 0,0 0,0 0,0 0,0 0,0 0,0 0,0 0,0 0,0 0,0 0,0 0,0 0,0 0,0 0,5-5,1-5,9-2,6-3,9-13,8-10,3-8,3-10,3-14,-2-8,-4-5,-4-1,0 3,-5 8,-5 6,-6 11,-2-5,0 5,-4-2,6 0,-1 0,-5 10,-4 9,-4 7,-3 8,-3 4,-1 5,0 6,-1 4,0-7,0-5,1 0,-1-1,-8-12,-3-5,0-1,3 0,-6-6,-2-1,-1 2,2-1,-6-2,-3 1,3 9,0 0,4 2,0 2,4 1,4 6,-6-3,1-1,-3 4,3-3,-2 3,-1 5,1 5,5-3,3-4,4 1,2 0,3 3,0 3,1 6,-1 2,1 3,0 2,-1 0,0 1,0 0,0 0,0-1,0 0,0 1,0-1,0 0,0 0,0 0,0 0,0 0,0 4,0 16,0 13,0 14,0 14,0 9,0 12,0 5,-9 10,-7 7,-7 5,-2 1,2-9,-4-17,-2-9,0 1,4-8,2-7,5-4,6-7,4-8,4-7,3-8,1-1,1-4,0-6,0-2,0-2,0-4,-1-3,0-2,0-2,0-1,0-1,0 1,0-1,0 0,0 1,0 0,0 0,0 0,0 0,0 0,0 0,0 0,0 0,0 0,0 0,0 0,0 0,0 0,0 0,0 0,0 0,0 0,0 0,0 0,0 0,0 0,0 0,0 0,0 0,0 0,0 0,0 0,0-5,0-1,4-9,2-6,5-9,4-17,9-6,1-16,0-19,-4-13,-1-7,1 5,-4 11,-4 13,-4 14,4 19,2 8,-3 11,-4 4,-2 8,-3 0,-1-1,-2 3,0 2,-1 4,1-6,-1-1,1 2,-1 3,1 3,0 2,0 3,0 0,0 2,0-1,0 1,0-1,0 1,0-1,0 0,0 0,0 0,0 0,0 0,0 0,0 0,0 0,0 0,0 9,0 3,9 9,8 14,1 10,6 16,-1 16,-4 8,-5-1,-6-1,-12-2,-7-4,-5-3,0 5,-2 2,-2 2,2 4,4-13,4-13,5-14,2-9,2-12,2-1,-1-5,1-5,0-6,0-5,-1 3,0-1,0-1,0-1,0-2,0-1,0-1,0 0,0 0,0 0,0 0,0-1,0 1,0 0,0 0,0 0,0 0,0 0,0 0,0 0,0 0,0 0,0 0,0-4,9-21,8-18,10-17,4-15,3-10,-6-3,7-5,-3-5,-6-8,-9-5,-6 3,-6 7,-3 1,-2 5,-1-4,-1 0,1 9,0 6,0 12,1 14,-1 18,1 14,0 12,0 0,0 2,1 3,-1 3,0 2,0 3,0 0,0 2,0-1,0 1,0-1,0 1,0-1,0 0,0 0,0 9,0 3,0 0,0 11,0 15,4 20,7 9,5 11,1 15,5 10,0 10,-4 0,-5-6,-5-13,-3-12,-3-11,-2-5,-1-12,0-12,0-13,0-7,1-2,-1-5,1-4,0-5,0-4,0-1,0-1,0-1,0 0,0 0,0 1,5-1,1-4,9-10,15-12,8-10,10-4,7-13,-2-1,-1-10,-4 1,-7-2,-5 7,1 7,-7 14,-8 3,-3 8,-5 4,0 6,1 2,0 2,-4 5,-4-2,-3 1,-1 2,-3 3,0 1,0 2,-1 0,0 1,1 1,-1-1,1 1,0-1,0 0,0 0,0 0,0 0,0 0,0 0,0 0,0 0,0 0,0 0,0 0,0 0,0-9,-4-3,-11-4,-17-4,-11-3,-13 3,-5-5,-11-3,-7-1,1 1,10 4,6 6,6-2,7 1,12 0,3 4,3-2,2 4,-7-2,2 3,2-7,7 1,3 3,1 4,3 4,6 3,4 2,4 2,2 1,2-1,1 1,0 0,0-1,-1 1,1-1,-1 0,0 0,5 0,6 9,14 3,17 4,15 4,16 3,9 7,9 2,3 1,-2-1,-2 4,2-6,-16-6,-15-8,-14-7,-10-5,-2-2,-8-3,-8 0,-2-1,0 1,-3 0,-4 0,-3 1,-3-1,-3 1,0 0,-2 0</inkml:trace>
  <inkml:trace contextRef="#ctx0" brushRef="#br1" timeOffset="210024.5759">7410 5219,'0'0,"0"0,0 0,0 0,0 0,0 0,0 0,0 0,0 0,0 0,0 0,0 0,0 0,4 0,20 0,11 9,17 7,9 11,7 0,2 0,3-4,2-2,6-4,4-1,1-2,-6 4,-7 0,-2-3,-8 0,-12-2,-8 1,-4-2,-7 2,-1 7,-1 1,-5-5,1-4,-2-4,-7-4,-1-3,-3-2,-4-1,-3 0,-3 1,-2-1,-2 0,1 1,-1 0,0-1,1 1,-1 0,1 1,0-1,0 0,0 0,-5 0,-1 0,-17 0,-20-9,-15-8,2-5,-3 1,4-1,-3 4,5 5,6-5,7 1,10 3,10 5,9 3,-3 2,-4 3,1 1,4 1,4-1,3 1,3 0,2-1,1 0,1 1,-1-1</inkml:trace>
  <inkml:trace contextRef="#ctx0" brushRef="#br1" timeOffset="216702.11">10137 6074,'0'0,"0"0,0 0,0 0,0 0,0 0,0 0,0 0,0 0,0 0,0 0,0 0,0 0,0 0,0 0,0 0,0 0,0 0,0 0,0 0,0 0,0 0,0 0,0 0,-5 0,-1-4,-4-2,-1-5,2 1,-11-9,-7-4,-4-8,-9-8,1-1,3-4,4 6,6 1,8 6,-2-1,3 6,-1 2,3 5,-1-3,-2-7,2-12,4-8,-5-10,0-8,-2-6,-1 0,1 3,1 4,3 10,3 4,5 7,3 7,2 5,2 8,0-5,1-3,0 1,0-9,4-5,1-15,0 0,3-8,1 2,2 0,0 2,-3 3,-2 7,-3 9,7 7,2 11,-1-9,-3-2,1 6,5-10,12-12,2-5,1 3,-1-7,9 3,-2 3,-8-3,-3 9,-2 0,0 5,-4 4,4 11,-3 2,-3 0,-1 2,-3 5,0 2,-1 5,-3 5,-3 4,-3 3,-1-6,-2-2,0 1,0 3,-1 2,1 3,-1 1,1 2,0 0,0 0,0 1,0-1,0 1,0-1,0 0,0 0,0 0,0 0,0 0,0 0,0 0,0 0,0 0,0 0,0 0,0 0,0 0,0 0,0 0,0 0,0 0,0 0,0 0,0 9,0 17,-5 22,-1 16,-4 21,-1 4,2 1,-7-1,-5-2,-3 2,-3 9,4 10,5-4,-3-6,-2-6,2 0,5 6,5 6,0 7,2 3,2-5,3-10,2-15,1-6,5-9,2-1,5-4,9 1,2 3,-4 3,1 9,1-10,1-8,7-9,-1-1,-2-4,1 3,-5-3,-1 1,5-1,-2 2,0-3,-4-1,-1-8,1-1,7-3,-1 2,-1 0,5 2,-2-4,3 0,-4-6,-6-6,-1-9,-5 0,0 1,-2-2,1 2,-1-1,6 6,0-1,-3-2,0-1,-2-1,-3-5,-4 2,2-1,0-3,-2-2,-2-2,-1-2,-1 0,-2-1,0-1,0 1,-1-1,1 1,0 0,0 0,-1 0,1-1,0 1,0 1,0-1,0 0,0 0,0 0,0 0,0 0,0 0,0 0,0 0,0 4,0 2,0 0,0-1,0-2,0-1,0-1,0-1,0 0,0 0,0 0,0 0,0 0,0-1,0 1,0 0,0 0,0 0,0 0,0 0,0 0,0 0,0 0,0 0,0 0,0 0,0 0,0 0,0 0,0 0,0 0,0 0,0 0,0 0,-4 0,-2 0,-4 0,-1 0,2 0,-7-4,-5-2,-4-5,-10-4,-5 0,-5-11,-3-10,-2-13,1-7,2-8,3-1,9 0,7 3,3-2,5 5,-2 4,2-7,1-11,-2-12,3-4,0-11,3-10,4-19,4-19,3-11,2-2,7 4,1 5,5-2,5 2,0 13,-3 16,-4 21,-3 13,-3 18,-1 16,-2 17,-1 7,1 8,-1 3,1 6,-1 4,1 5,0 3,0 1,0 2,0 0,0 0,0 0,0-1,0 1,0 3,-9 12,-8 15,-19 22,-7 23,-7 18,2 11,8 11,7-2,4 3,7 0,8 3,6-1,4-3,3-11,1-11,6 2,6-2,6 2,8-3,5-3,-3-7,-2-10,0-12,4-7,-3-13,-6-9,-7-10,-1-4,-2-5,-4-1,-3 8,-2-1,-1-2,-1-5,-1-5,1-3,-1-2,1-1,0-2,-1 0,1 0,0 1,0-1,-4-22,-2-26,-14-26,-7-20,0-11,1-2,4 4,7 2,-4 5,1-5,0-3,2-1,4-1,0 4,-3 1,2 4,2 10,3 16,4 19,1 20,2 5,1 8,1 7,0 7,-1 3,1 3,-1 1,0 0,0 0,-9 10,-7 15,-7 18,-2 24,2 23,-4 14,2 12,7 0,5-6,5-4,4-12,-2-7,0-10,2-14,0-9,2-8,1-13,0-8,1-8,0-2,1 4,-1 0,0-4,0-5,0-4,0-3,0-2,0-2,0-1,0-9,5-17,10-17,3-10,3-19,6-20,9-16,-3-13,-6-8,-3 4,-2 6,-4 9,-1 5,-3 8,-4 15,-4 22,-3 17,-1 16,-2 8,-1 7,1 7,-1 3,0 3,1 1,-1 1,1 4,0 6,-13 14,-5 12,-13 13,-11 8,-6 6,0 16,-1 7,-2 7,0 5,3 5,10-7,-2-7,1-9,8-15,3-9,8-14,6-11,7-10,3-5,3-6,2-4,0-4,0-3,1-1,-1 0,-1-6,1-1,8-18,17-13,8-24,7-23,7-21,3-5,-2 7,0 3,-4 4,-1 7,2 3,-8 17,-9 17,-6 16,-7 10,-5 10,-6 8,-2 5,-3 4,-1 1,0 1,-1 5,-3 18,-11 29,-16 28,-12 31,-7 19,0 6,0-2,0-16,8-24,11-27,12-27</inkml:trace>
  <inkml:trace contextRef="#ctx0" brushRef="#br1" timeOffset="225147.1077">4495 12224,'0'0,"0"0,0 0,0 0,0 0,0 0,0 0,0 0,0 0,0 0,0 0,0 0,0 0,0 0,0 0,0 0,0 0,0 0,0 0,0 0,0 0,0 0,0 0,0 0,0 0,0 0,0 0,0 0,0 0,0 0,0 0,0 0,0 0,0 0,0 0,0 0,0 0,0 0,0 0,0 0,0 0,0 0,0 0,0 0,0 0,0 0,0 0,0 0,0 0,0 0,0 0,0 0,0 0,0 0,0 0,0 0,0 0,0 0,0 0,0 0,0 0,0 0,0 0,0 0,0 0,0 0,0 0,-4 0,-2 0,0 0,1 0,2 0,1 0,1 0,0 0,1 0,-9 0,-2 0,-1 0,-1 0,0 0,-1 0,-4 0,3 0,2 0,4 0,-5 0,-1 0,3 0,-2 0,-3 0,2 0,3 4,0 2,1 0,2-1,4 7,-8 2,-5-1,0-3,-1-4,2-2,0-2,3-1,3-2,4 1,3-1,-7 1,-1-1,1 1,-2 0,1 0,-2 0,-3 0,1 0,4 0,3 0,-5 0,-1 0,3 0,-2 0,2 0,3 0,-2 0,1 0,3 0,-3 0,1 0,2 0,-7 0,-2 0,-1 0,1 0,3 0,0 0,2 0,-2 0,2 0,2 0,3 0,-7 0,-1 0,-2 0,-4 0,2 0,-1 0,4 0,3 0,5 0,-7 0,-4 0,0 0,-1 0,2 0,0 0,3 0,3 0,-5 0,1 0,-3 0,2 0,0 0,1 0,0 0,2 0,4 0,-7 0,0 0,-1 0,-4 0,3 0,0 0,2 0,5 0,3 0,-5 0,-5 0,0 0,-1 0,2 0,0 0,3 0,3 0,-5 0,0 0,-1 0,1 0,0 0,1 0,5 0,-2 0,2 0,3 0,2 0,2 0,-8 0,-1 0,-4-9,-3-3,1 0,-1 3,3-2,4 1,-4 2,-1 2,-1 3,2-3,0-1,2-3,-1-1,2 3,3 2,-5 1,-1 3,-2 1,2 1,0 0,-3 1,2-10,5-3,-11 1,0-2,-1-5,-2 3,5 2,-4 0,-2 1,3 4,2 2,0 3,3 1,6-7,-5-3,1 1,-1 2,-3 3,3 2,0-2,3-1,4 1,4 2,-6-3,-6-1,1 2,-1 1,3 2,-1 1,2-3,5-2,-6 2,0 0,-2 3,3 0,-2 1,-2 1,3 0,3-9,5-3,-7 1,1 2,-3 2,-3-1,3-1,-2 3,4 1,3-2,-4-1,0-3,-2 0,2 3,-1 1,3-6,-1-6,2 1,4-2,-7 3,0 0,-1 2,1 5,-1-6,-1 0,1-2,4 2,4 0,4 2,-6-1,-7 2,1 3,3-5,-1-1,2-2,4 2,-2 0,1-3,3 2,2 4,2 5,-8-6,-1-1,0-2,-1-3,1 3,2-1,4 2,-3 5,1 3,2-5,1-6,3 1,-4 4,-1-1,1 2,-7-1,-2 2,-3 3,-3-6,3-1,-1-2,3-7,4-8,-5-3,-4-5,2-5,-1-7,3 5,0 1,3 5,4-1,3 8,-6 1,0 1,-4 2,3 2,2 5,-1 7,2-7,-1-4,0-2,3 4,3-2,2-11,-7-7,-1 0,0-2,3 7,-1-7,-4 0,0 8,-1 1,1 4,3 2,4 3,-7 6,0 8,2-3,-2 1,2-4,3-4,-2 3,2-4,-4-2,2 0,2-9,-6-3,-1 1,3 3,-2-1,3-4,2 2,-1 6,-3 1,0 1,4 2,2 1,3 5,3-1,-8-11,-7 0,0-11,2-2,5 7,-2-3,2 1,3 9,2 6,2 7,1 8,2-4,0 3,1-2,-1 3,1 3,-1 3,0 4,0-2,0-1,0-3,0 0,0 2,0 2,0 2,0 2,0 1,0 1,0 0,0 0,0 1,0-1,0 0,-4-8,-2-18,-14-40,-2-9,1 8</inkml:trace>
  <inkml:trace contextRef="#ctx0" brushRef="#br1" timeOffset="232311.7863">3934 12170,'0'0,"0"0,0 0,0 0,0 0,0 0,0 0,0 0,0 0,0 0,-9 0,-12 0,-17 5,-10 1,-2 0,-10-2,0-1,-12 0,-13-2,-13 4,-10 1,6 4,1 0,0 8,-6 10,-2 4,3 7,-3 0,-1 3,4 4,7 2,-3 8,3-2,0 8,3-1,4 6,8 2,20-12,10-1,11-11,12-12,7-8,3-8,5-2,5-4,5-4,3-3,2-2,1-1,6-2,6 1,18-6,24-5,24-15,23-12,15-13,17-16,8-6,2-4,-4-3,-13 4,-4 0,-1 1,2 2,-7 2,-4 2,-8 14,-7 7,-3 7,-17 6,-18 9,-13 8,-10 9,-12 4,-1 4,-3 2,-6 1,-6-1,-3 1,-3-1,-2 0,-1-1,0 1,0-1,1 4,-10 16,-12 13,-6 14,-22 9,-15 8,-20 3,-18 3,-10-1,1 1,-4 3,-4 7,-5 3,1-3,3-2,5-9,7-7,9-6,13-12,20-8,14-12,10-8,13-9,7-4,3-3,4-1,6-1,4 0,3 0,2 1,2 0,0 1,13 0,23-5,24-10,28-7,22-9,14-13,10-8,3-9,2-3,0-4,-6 4,-8 10,-11 3,-12 8,-5 9,-15 7,-12 4,-18 5,-10 5,-11 6,-12 4,-4 2,-5 1,-5 1,-2 1,-3-1,-2-1,1 1,-1-1,0 0,0 0,0 0,-3 0,-25 5,-30 5,-27 7,-23 8,-23 6,-13 1,-14 9,-6 7,1 8,11 5,9 5,10-9,20-9,14-9,25-10,21-11,14-8,15-6,11-3,8-2,-3-1,-2 0,3 0,1 1,3 0,2 0,1 1,9 0,18-9,36-12,35-12,28-4,20-10,8-6,14-3,12-1,5 4,-4 3,-11 0,-6 4,-9 11,-12-4,-8 2,-17 1,-15 8,-25-1,-20 4,-17 7,-9 6,-11 6,1 3,-4 2,-4 2,-4 0,-5 0,-1 1,-3-2,-10 1,-16-1,-28 0,-26 9,-23 3,-25 4,-19 9,-16 8,-12 0,-3-2,1 2,3 6,-5 0,5 3,6 3,12-1,15-4,17 5,12-5,21-10,25-9,15-9,17-6,8-4,10-3,7 0,5-1,4 0,1 1,1 0,4 0,15-13,22-8,18-6,29 2,24-3,18-2,10 0,-1 6,-2 2,-10 5,-10-4,-11 3,-10-1,-13 3,-21 5,-16 4,-17 4,-9 2,-4 2,-5 0,-4 1,-4 0,-3 0,-2-1,0 1,-1-1,-5 0,-10 0,-25-9,-19-3,-18 0,-9-6,-13-10,-12-4,-4 2,-2-6,1-2,8 1,-1-7,-5-5,-5-3,-5-7,5-6,14-2,2 1,5 4,11 7,1-5,3 3,1-3,7 1,1-4,14-1,4 3,7 6,8 3,10 12,-3-3,5 8,3 4,6 7,7 4,5 5,4 5,4 4,1 4,1 1,1 2,-1-1,0 1,-1 0,1 0,-1-1,0 1,5 3,14 21,28 18,28 21,14 18,12 12,5-4,4 0,6-6,5-4,6-6,-6-2,0 1,-8-4,0 0,0 3,-7-7,-8-1,-1-7,-9-8,-15-8,-10-11,-17-2,-15-5,-9-7,-8-5,-2-6,-2-3,-4-2,-3-1,-1 0,-2-1,0 1,-1 1,1-1,-1 1,1 0,0 0,-1 0,-3 0,-7-9,-19-17,-18-17,-15-11,-10-14,-2-9,-1-1,2-1,1 5,3 9,1 3,2 3,-6-7,-3-6,1-5,-4-6,2-4,1 0,3 1,2 6,3 2,-1 7,3-4,-1 7,1 1,4 2,6 5,5 2,2 6,0-5,-6-16,-2-14,-5-11,4-1,2 2,10 12,14 22,12 16,0 17,-1 13,4 0,3 3,6 0,3 2,3 3,1 3,1 2,1 3,0 0,0 2,0-1,-1 1,0 0,0-1,0 0,5 5,10 15,12 22,15 18,4 16,5 14,2 15,5 16,3 10,-1 6,-5-2,1 3,0 5,0 11,4 1,1-12,-1-7,3-4,0-2,7-5,10-6,6-4,1-8,4-14,-5-9,-2-4,-7-8,-3-6,-14-15,-4-11,-11-8,-4-10,-9-3,-10-6,-5-5,-4-3,-5-3,-4-2,-2 0,-2-1,-1 0,0 0,0 0,1 1,-1-5,-4-10,-10-17,-12-11,-6-17,-15-21,-14-15,-9-14,-7-6,1 3,-4-2,-3-5,0-4,1-13,4-6,3-5,5-11,-3-9,6 1,-4 16,6 14,6 13,3 19,7 8,3 17,5 12,0 9,8 10,9 14,9 12,7 10,6 7,2 5,3 3,-1 1,1-1,0 0,-1 0,-1-1,1-1,-1 23,5 21,10 35,12 31,10 29,13 22,6 12,8 16,2 5,4-5,-6-6,-5-3,1-9,0-7,-1-8,3-12,4-9,0-4,3-15,-1-14,-13-19,-6-20,-12-20,-12-13,-10-12,-7 0,-6-2,-3-5,-1-4,-1-2,1-4,1 0,-1-2,2-9,-1-16,-8-18,-16-24,-14-19,-9-17,-9-18,-10-11,7-6,1 3,0 1,2 11,1-6,5 5,-1 2,-2-1,0 2,-1 4,5-6,-3-3,-1 5,8 10,4 15,3 15,4 21,9 17,8 15,7 13,6 10,3 5,2 3,2 1,-1 0,1 0,-1-1,0-1,-1 0,1-1,3 4,7 25,10 30,6 27,7 27,8 30,5 23,8 10,0 7,-1-4,5-2,-4-3,-7-13,-1-15,-6-16,1-19,1-16,-6-19,-10-23,-4-15,-7-15,-5-6,-6-6,-2-6,-3-2,-1-3,0-1,0 0,0-1,0 1,1-4,-5-10,-1-26,-14-29,-7-24,-4-29,-11-15,-6-8,-5-6,-2 0,3 3,-3 9,-1 1,0 6,0 2,6 2,-3-1,-2 8,9 3,-1 7,2 14,5 6,9 13,0 11,2 13,5 12,7 12,6 7,5 8,4 6,2 6,1 2,0 3,0 0,0 1,0-1,0 0,-1 0,0 13,5 22,1 29,8 38,8 26,3 17,3 25,5 11,2 15,4-3,4-7,-5-4,1-1,-3-9,2-11,4-19,8-11,0-11,1-11,1-12,-4-12,-11-17,-6-11,-4-6,-7-12,3-13,-4-7,-3-6,-6-5,-4-5,-3-3,-2-2,-2 0,0 0,0 0,0 0,1 0,-1-13,1-18,0-26,-9-26,-12-22,-7-29,-8-18,-7-11,-1-1,-6-8,1-2,4 2,0 11,4 12,-1 7,8 2,-1 1,2 2,2 7,1 7,-3 6,0 10,0 5,7 7,7 14,2 17,5 15,3 7,4 11,3 6,1 8,2 2,-1-1,1 3,0 3,-1 5,1 2,-1 2,0 2,0 0,0 1,0-1,0 1,0-1,0 1,0-1,0 0,0 0,0 0,0 0,0 0,0 0,0 0,0 0,0 0,0 0,0 0,0 0,0 0,0 0,0 23,5 20,1 23,4 16,1 19,-2 14,2 19,-1 5,8-2,0-3,-3 0,0-6,8-1,8 0,-1-12,3-13,2-9,2-7,5 0,9-6,-4-2,-1-1,5-5,-2-1,-4-3,4-4,-7-13,-1-2,6-4,-5-6,-1 5,7-6,-1 1,-3-8,4 6,-1-4,0-3,1-7,2-2,-3 0,-1 4,-3 0,9-2,0 1,-4-3,3-2,3 6,5-2,1-5,6-5,-1-5,3-4,-6-2,-4-2,-3-1,-2 0,-5 0,2 0,3-8,5-8,2-1,0-2,-1-2,3 3,0-5,3-2,-9 3,-1 0,0 1,3-6,2 2,-5 1,-8 4,3 2,-8 4,2 0,4 2,-7 4,-6 3,-4-6,-3-2,3 2,-4 4,-6 2,-3 2,-4 3,-4 0,-4 1,-4 1,-1-1,-1 1,-1-1,0 1,1-1,-1 0,0 0,1 0,0 0,0 0,0 0,-14-5,-17-5,-23-2,-15-3,-10 1,-4 3,2 3,-8 8,-7 3,-5 7,-4 5,3 0,4 8,2-2,2-3,-4 4,-9 3,-18 6,-11 7,-9 15,-3 17,-3 10,1 5,12-2,17-3,5 4,5 2,-2 3,5 1,7-6,12-3,20-16,19-19,16-17,15-14,11-9,6-5,4-4,1-1,0 1,0 0,0 1,3 1,19-14,23-12,23-16,20-10,19-9,17-3,20-14,15-11,9-8,2-11,-2 4,-6 2,-9 14,-8 8,-11 10,-11 2,-8 4,-16 4,-11 8,-21 13,-23 9,-14 9,-13 9,-10 6,-7 5,-3 2,-3 2,0 0,1 0,-1-1,2 0,-23 0,-24 3,-24 3,-21 3,-27 10,-20 10,-19 14,-4-1,-3 2,10-3,17 1,24-7,17-5,7-3,19-6,22-8</inkml:trace>
  <inkml:trace contextRef="#ctx0" brushRef="#br1" timeOffset="235366.1054">886 10726,'0'0,"0"0,0 0,0 0,0 0,0 0,0 0,0 0,0 0,0 0,0 0,0 0,0-4,-5-2,-1 0,0-8,2-6,-9 1,-1-7,2 3,-3 4,3-4,2-2,3-1,4 3,1 2,1 3,1 6,1-5,-1-3,1-4,-1-2,1 4,-1-4,0-2,0 4,0 1,0 1,0 3,0 5,0 6,0-6,0-1,0-1,0-3,0 1,0 0,0 3,0 4,0 3,0-5,0-6,0 1,0-1,0 3,0-1,0 2,0 5,0-6,0 0,0-2,0 3,0-2,0-2,0 3,0 3,0 5,4-7,2-4,0-4,-1 2,-2 1,-1 2,-1 6,9 4,2-6,-1-4,-2-5,-2 3,-3-1,2 4,1 4,-1-4,-2 0,-1-1,-2 3,0-2,-1-1,0 1,4 5,2 3,0-5,-2 0,-1-3,4-3,0-2,8 2,2 5,-3 5,-2-5,-5-5,-3 1,-2 0,-1 3,-1-1,4 3,1 3,5-4,4-1,1-2,7 2,-1 0,-4-3,0 3,-3 3,-4-5,-4 1,-2-1,2-3,0 3,-1-1,-1 4,3 4,1-10,7-1,2-2,-2 4,-4-9,1 1,-2 0,-2 5,-3 3,3-1,-1 3,0 5,-3 5,-1-5,-2-1,5-3,9-2,2 1,-1 0,-3 3,-5 3,-3 5,2 3,4 2,1-8,2-1,0-5,5 2,0-2,-3 1,10-9,-1-2,-3 4</inkml:trace>
  <inkml:trace contextRef="#ctx0" brushRef="#br1" timeOffset="237504.5971">618 9657,'0'0,"0"0,0 0,0 0,0 0,0 0,0 0,0-5,0-14,0-23,0-18,0-21,0-16,5-4,6 1,0 4,9 10,0 4,1 9,2 2,-3 4,0 5,5 4,-1 6,-1 13,-4 0,0 5,-4 5,0 7,7 3,-1 4,-3 5,-5 4,-5 4,-4 1,-2 1,-2 1,-1 0,0 0,1 0,-1-1,0 0,1 0,0 1,0-2,-10 1,-11 14,-16 18,-11 21,-2 26,-10 11,0 15,-3 20,4 12,8 5,13 2,3-15,8-11,4-8,6-17,6-21,4-17,4-19,2-6,2-8,0-8,0-6,0-5,0-2,0-2,-1-1,0 1,0-1,0 1,0 1,0-1,0 1,0 0,4 0,2-9,9-12,7-7,3-17,3-5,5-13,2-9,4-6,4-7,0-4,1 0,3 6,-3 4,1 5,1 8,-2 9,-4 15,-4 0,0 4,-5 3,-4-1,-6 0,2-2,-3 5,5 0,2-1,1-2,1 5,4-7,-4 0,-1 5,-2 4,-5 7,-6 8,-5 5,-5 5,-4 3,0 1,-2 2,0-1,-1 0,1 0,1 0,-1-1,1 1,0-1,0 0,0 0,0-1,0 1,0 0,0 0,0 0,0 0,0 0,0 0,0 0,0 0,0 0,0 0,-4 0,-7 5,-19 5,-18 16,-10 12,-9 13,-7 7,10-7,1 3,12-9,6-3,10-3,2 0,2-2,1-7,3 9,4-1,-2-8,3-4,1-2,-1-1,3-4,6 4,4-2,4-5,2 0,3-3,1-4,-1-3,1-3,0-2,0-1,-1 0,0-1,1 0,-1 1,0-1,0 1,0 0,-1 0,1 0,0 0,0-4,5-2,6 0,9-12,12-13,13-10,9-11,8-6,-2-3,8-4,-4 0,-8 6,0 4,-9 12,-4-1,-9 7,3 1,-5 2,2 2,-1 7,8 3,2-4,6-7,18-11,21-21,18-31,-10 0,-20 18</inkml:trace>
  <inkml:trace contextRef="#ctx0" brushRef="#br1" timeOffset="240813.5677">592 8828,'0'0,"0"0,0 0,0 0,0 0,0 0,0 0,0 0,0 0,0 0,0 0,0 0,0 0,0 0,0 0,0 0,0 0,0 5,0 1,0-1</inkml:trace>
  <inkml:trace contextRef="#ctx0" brushRef="#br1" timeOffset="246706.1038">8292 5486,'0'0,"0"0,0 0,0 0,0 0,0 0,0 0,0 0,0 0,0 0,0 0,0 0,0 0,0 0,0 4,0 21,0 9,0 5,0-1,0 3,0-2,0-6,0-6,0-6,0-3,0-4,0 5,0-2,0-2,0-5,0-4,0-3,0-1,0-2,0-1,0 0,0 0,0 1,0-1,0-8,0-8,0-5,0-13,0-4,0-1,0 2,0 7,0 10,0 8,0-3,0-4,0 3,0 3,0 0,0 2,0 3,0 4,-5-3,-1 1,1 1,0 1,2 3,1 0,0 1,2 1,0 1,0-1,0 0,1 1,-1-1,0 0,0 0,0 0,0 0,0 0,0 0,-4 5,-2 5,0 6,-3 10,-1 4,2-2,3-2,1-1,2-4,1 3,1-2,0-6,0-4,1-5,-1-4,0-2,1-1,-1-1,0 0,0 0,0 0,0 1,0-1,0 1,0-9,-9-17,-3-3,-5-12,2-2,3 1,-2 8,3 1,2 5,3 4,3 5,2 2,0 3,1 1,1 1,-1 3,1 3,-1 3,1 2,-1 0,0 2,0-1,0 1,0 0,0-1,0 0,0 0,0 0,0 0,0 0,0 0,0 0,0 0,0 0,0 0,0 0,0 0,0 0,-5 5,-1 10,0 16,-7 22,-3 6,3 1,2 1,4-2,3-5,-2 0,-1 1,1 1,2-11,2-7,-4-6,-1-4,1-6,2 1,1-2,1-5,1-1,1-3,0-3,0-4,0-2,1-2,-1-1,0 0,0 4,0 1,0 5,0 0,0 8,-4 1,-3-4,2-3,0-4,2 1,1-1,1-2,-9 3,-2-1,-4 4,-4 8,2 1,4-3,4-5</inkml:trace>
  <inkml:trace contextRef="#ctx0" brushRef="#br1" timeOffset="247606.2077">7677 4951,'0'0,"0"0,0 0,0 0,0 0,0 0,0 0,0 5,0 1,0 4,0 1,0 2,0 9,0 1,0 0,0 1,0 10,0 0,0-7,0 2,0-4,0-2,0 4,0 2,0 5,0 7,0 0,0 2,0 3,0-6,0-6,0-3,-9-3,-3 3,0-4,-2-2,2-1,2 1,3-5,3 4,-3-2,0-5,-3-1,0-3,2 0,1 4,3 7,-7-1,-2 2,2-5,-3-1,-3 1,2-3,2 5,5-1,3-5,2 0,2-3,1-3,1-4,-1-3,1-2,0-1,-1 0,0 4,0 1,0 5,0 9,0 2,0-3,0-4</inkml:trace>
  <inkml:trace contextRef="#ctx0" brushRef="#br1" timeOffset="253404.1206">9629 6555,'0'0,"0"0,0 0,0 0,0 0,0 0,0 0,0 0,0 0,0 0,0 0,0 0,0 0,0 0,0 0,0 0,0 0,0 0,0 0,0 0,0 0,0 0,0 5,9 1,3 4,-1 1,-1 3,1-2,4 8,-1-1,1-3,-1 0,6-3,0 2,-4-3,-1 2,-1 7,0 1,-2-4,2-5,7 0,1-3,-5 3,-4 2,0 0,-2 5,1 5,4-2,-1-1,5 1,0-4,-3 4,-5-2,-5 1,-3-5,3 1,-1 1,-1 6,-1-1,3-4,0-1,0 0,2 2,0 7,-1-2,-3 3,8 3,1 4,-2 0,-3-1,-2 7,1 1,0-2,3 5,-1 5,-1-8,1-5,9-1,1-6,-3-4,-4-3,-5-4,-3-2,2 6,-1-2,4-4,0-1,-2-4,-2 6,-2 0,-2 5,3-2,2 1,-2 0,-1 2,-1 5,-1-3,-1-1,-1 0,0 8,0 4,-1 0,1-3,0 3,0-6,0 1,0-5,0-3,0-5,0 2,0-2,0-4,0-1,0-3,0 2,0-3,0 3,0 7,0 0,0-3,0-5,0 0,0-2,0 1,0-1,0-3,0 3,0-2,0-1,0-3,-5 7,-1 2,-4-2,-5-3,0 2,2-1,4-3</inkml:trace>
  <inkml:trace contextRef="#ctx0" brushRef="#br1" timeOffset="255463.6391">10137 6956,'0'0,"0"0,0 0,0 0,0 0,0 0,0 0,0 0,0 5,0 1,0 4,4 15,2 6,9 4,2 9,-2-3,1-4,-3-4,2 7,3-4,7 1,-1-1,0 2,1-1,1 12,-5-2,4 3,-3 4,-4 1,-7 5,-3-4,-5-6,-2-7,-1-2,-1-8,0-5,-9 2,-8 5,0 5,-6 10,0 5,5 8,-8-4,-4-1,3-3,2-10,5-3,7-10,5-5,4-7,4 2,1-3,1-4,0-1,0-2,0-4,-1-2,1-3,-1-2,0-1,0 0,0-1,0 0,0 1,0-1,0 1,0 0,0 0,0-5,4-10,7-16,15-22,2-5,-3-12,-1-7,0-5,0-10,-4-13,4-11,-2 0,-5 11,-6 15,-4 13,-3 5,-3 12,-1 11,-1 9,0 2,0-6,-9-9,-3-4,-3-7,-4 3,-3 8,2 13,6 3,4 9,4 5,4 0,2 6,1 0,1 4,0 3,0 4,0 3,-1 1,1 2,-1 1,0 0,0-1,0 1,0-1,0 1,0 3,0 7,9 19,7 14,11 12,0 16,1 0,-1 5,-5-5,0 3,3 3,-1 1,-5 6,-6 1,-6 1,-2 3,-4-9,-1 0,-1-5,-9-1,-3-5,0-10,3-5,3-13,3-8,2-11,1-4,1-1,0-4,1-3,0-5,-1-2,0-3,0-1,1-1,-1 0,0 1,0-1,0 1,0-1,0 1,0 0,0 0,0 0,0-4,0-7,9-5,3-14,4-7,4-10,3-11,6-9,-1-11,4-7,-4-11,-2 2,-6 3,3 3,-2 12,-5 19,-5 15,-4 15,-4 2,-2 1,-1-4,-1 2,0-3,0 3,0 1,1 1,-1 4,1 2,0 2,0 6,0 3,0 3,0 3,0 1,0 1,0 0,0-1,0 1,0-1,0 1,0-1,0 0,0 0,0 0,0 0,0 0,0 0,0 4,0 7,0 14,0 27,-9 26,-3 23,-4 8,1 4,-2 0,-3 0,3 7,4 2,-5-6,-4-9,1-19,1-19,3-13,0-11,3-13,4-7,3-9,3-2,3 6,1-1,0-3,1-5,0-4,-1-3,1-2,-1-2,0-1,0 0,0 1,0-1,0 0,0 1,0 0,0 0,0 0,0 0,0 0</inkml:trace>
  <inkml:trace contextRef="#ctx0" brushRef="#br1" timeOffset="256086.9439">10484 8026,'0'0,"0"0,0 0,0 0,0 0,0 0,0 4,0 3,0 3,0 5,0 0,0 7,0 8,0 13,0 8,0 10,0 7,0 1,0-1,0-8,0-1,-9-1,-3-2,-4 4,1 1,2-2,5-5,-2 1,1-9,2-7,2-11,2-5,2 3,0-4,2-5,-1-6,0-4,1-4</inkml:trace>
  <inkml:trace contextRef="#ctx0" brushRef="#br1" timeOffset="256938.5516">9736 6609,'0'0,"0"0,0 0,0 0,0 0,0 0,0 0,0 4,0 2,0 9,4 2,2 2,9 3,6 12,0-1,1 8,1 6,6 0,-3 0,-4 3,-7-4,-6-10,0-5,-1 4,2-3,4-2,0-2,6-2,1 5,0 1,-3 0,0 8,1 6,-2 9,5-4,-1 2,-5 1,0 1,-2 4,-5-7,2-8,-2 6,-2-5,-2-6,2 0,1 2,7 3,2 9,-3-2,-3-4,-4 4,-3-3,-2 0,3 1,1-4,-1 0,-1 2,3 1,1 6,-1 9,-3 5,-5 11,-8 14,-2 5,1-14,2-21</inkml:trace>
  <inkml:trace contextRef="#ctx0" brushRef="#br1" timeOffset="285481.2242">10671 8988,'0'0,"0"0,0 0,0 0,0 0,0 0,0 0,0 0,0 0,0 0,0 0,0 0,0 0,0 0,0 0,0 0,0 0,0 0,0 0,0 0,0 0,0 0,0 0,0 0,5 0,1-4,9-2,2 0,-3 1,-2-7,0-2,3-3,4-4,7-2,4 3,15 4,0-3,2-4,-4-2,1-2,2 4,-2 6,0-3,-3 2,-4-1,6 3,0 4,-3 4,-4 4,2 2,3 1,-1 2,1 0,0-1,10 1,-4 0,-5-1,-5 0,5 5,-1 1,-2 0,-3 7,1 3,-6-3,-3-2,-2 0,-1-1,4 3,-2-2,-7-2,4 1,-4 0,1 7,5 0,-2-2,0-4,0-4,9-3,0 3,-1-1,-2-1,-2 4,4 4,-3 0,-3-2,-1 6,-4 1,-2-4,6-3,-3-4,1 1,0 0,11 2,-2 0,-5-1,-3 1,-1 0,-5-2,0-3,-4-1,5-3,0 0,-4-1,0 0,-2-1,0 1,0-1,-4 1,-3 0,-3 0,-1 0,-1 0,-2 0,1 0,-1 0,1 0,-1 0,1 0,0 0,0 0,0 0,0 0,0 0,0 0,0 0,0 0,0 0,0 0,0-5,0-1,0-4,0-5,0 0,0 2,0 4,0 3,0-6,0-1,-5-4,-1-2,-4-3,-10 2,-1-5,-2-2,-6-1,2-1,6 5,-8-3,2-1,0 5,1-4,4 3,-2 6,1-4,2 3,-1-1,-1-1,-6-1,-3 2,0 5,1 6,-8-11,-2-1,1-1,-1 2,2 6,-2-1,6 3,0 4,-8-6,4-1,-10 2,-1 3,-2 0,5 0,0 3,-1 2,-1 2,3 1,1 2,-2 0,3 1,-5 4,-3 1,8 0,-8 8,1 2,0-3,-5 2,7 3,3-2,-5 10,7 0,11-3,10-7,1-5,-1-5,4-3,0-3,4 0,4-1,4-1,3 1,2 1,2-1,1 1,0 0,0 0,-1 0,1 0,-1 0,0 0,0 0,0 0,0 0,0 0,0 0,0 0,0 0,0 0,0 0,0 0,0 0,0 0,0 0,0 0,5 0,5 0,16 5,20 1,13 4,9 5,16 0,-2 7,4-1,0-4,4-4,1-1,7 3,-4-1,-4 1,-4-2,-8 6,-2 0,-7 2,-4 0,-10-2,-5 0,-6 6,-2-2,2-4,-8-6,-4 0,-9-2,-2-4,-6-2,-1-3,-2-1,5-1,1 0,-4-1,-4 1,-3-1,-3 1,-3 0,-1 0,0 0,-1 0,0 0,1 0,-1 0,1 0,-9 0,-3 0,-4 0,-9 0,-17-5,-7-1,-14 0,-8-12,-3-3,-1-3,-2-2,-2-5,4-2,1 4,4-1,-5 3,-7 8,-8-4,-2-1,-9-1,-10 3,-3 5,-2 6,-3 5,1 3,6 7,4 7,16 2,6 8,12 0,19-4,10 1,8 1,1 2,7 7,-1-2,5-5,2-2,4 1,2-3,4 0,-2 6,3-1,3-4,4-5,1-5,3 1,0-1,2-2,-1-2,1-2,-1-1,1 0,-1-2,0 1,0 0,0-1,0 1,0 0,0 0,0 0,0 0,0 0,5 0,1 0,4 0,1 0,2 0,0 0,6 0,5 0,16-5,2-1,7-9,4-6,2-4,6-3,2-5,2-2,1-4,2 5,-5-2,3 2,-3 2,5 1,-10 7,1 6,2-2,10-2,-3 2,5 1,-5 3,-5-1,-4 4,1 3,0 3,-6 4,6 6,-7 3,1 4,5 6,2 9,-1 0,-1 6,2 10,1 3,3 3,-5 3,6-3,-5 0,-2 1,1-3,1 0,-2 1,3 2,4-3,1 6,6 11,6 4,10 5,1-5,-2-5,-3-3,-6-12,-16-14,-20-12</inkml:trace>
  <inkml:trace contextRef="#ctx0" brushRef="#br1" timeOffset="295764.9658">10805 7438,'0'0,"0"0,0 0,0 0,0 0,0 0,0 0,0 0,0 0,0 0,0 0,0 0,0 0,0 0,0 0,0 0,0 0,0 0,0 0,0 0,5 0,1 0,9 0,1 0,-1 9,1 3,2-1,12-1,6 1,0-1,0 3,2 3,3 8,1 0,1-4,-7-5,-4-1,-4-3,-1 1,3 4,-3-2,-2 7,0-1,-1-4,6-4,-3 0,-6 3,-2-2,1 3,0-3,8 6,-3 0,-4-3,-2 0,0-3,2-3,7-4,-2-3,-6-1,4 3,2 0,5 0,-2-1,-2-1,0-1,-1-1,4-1,-2 0,-7 0,-2-1,-4 1,0 0,2 0,-3 0,7 0,-1 0,-4 0,-5 0,1 0,3 0,-2 0,2 0,-2 0,7 0,-1 0,-4 0,1 0,-2 0,0 0,-2 0,2 0,7 0,1 0,-5 0,-4 0,0 0,-2 0,1 0,4 0,-1 0,5 0,0 0,-3 0,-1 0,-2 0,0 0,-1 0,1 0,-2 0,6 0,0 0,-2 0,-1 0,-2 0,2 0,-3 0,-3 0,-3 0,-2 0,-2 0,-2 0,0 0,-1 0,1 0,-1 0,1 0,0 0,-1 0,1 0,0 0,0 0,0 0,0 0,0 0,0 0,0 0,0 0,0 0,0 0,0 0,0 0,0 0,0 0,0 0,0 0,0 0,0 0,0 0,0 0,0 0,0 0,0 0,0 0,0 0,0 0,0 0,0 0,0 0,0 0,0 0,0 0,0 0,0 0,0 0,0 0,0 0,0 0,0 0,0 0,0 0,0 0,0 0,0 0,0 0,0 0,0 0,-4 0,-2 4,-4 11,-1 3,2-2,-7-3,-1-4,-1-4,1-2,0-3,3 0,-2 0,3 3,3 3,-5-1,-5-1,-4-1,-2 4,3 0,-3-1,-2-1,-1 2,0 1,-4-1,-1-2,0-2,3-1,5-1,8-1,6 0,-3-1,1 1,-2 0,-3-1,2 1,-1 0,3 0,4 0,3 0,-5 0,-5 0,-5 0,-2 0,-7 0,3 0,2-4,-5-7,5-1,5 2,-1-3,-7 2,-2 2,4 3,-3-7,1-6,-1 1,2-1,5 2,-3 0,-5 2,-2 5,5-6,-2 0,0-2,0 2,2 0,5-3,-2 3,-2 3,0 4,0-5,5 0,6 1,6 0,-4 1,0 3,-1 2,1 4,4 1,4 2,2 0,3 0,1 1,2 0,-1-1,1 0,0 0,-1 0,0 0,1 0,-1 0,4 5,11 10,12 7,15 5,9 2,10 5,18 2,3-1,2-2,1 2,3-4,1-3,-1-2,-2-1,3-4,-5 3,-4-3,0-4,-2-6,-3-4,-7-4,-5-2,-9-1,-5-1,-10 0,-8 0,-4 0,-7 1,-2 0,5-1,-2 1,-4 0,-5 0,0 1,3-1,-2 0,-3 0,-2 0,-4 0,-2 0,-1 0,-1 0,-1 0,1 0,-1 0,1 0,-1 0,1 0,0 0,0 0,0 0,0 0,0 0,0 0,0 0,0 0</inkml:trace>
  <inkml:trace contextRef="#ctx0" brushRef="#br1" timeOffset="295922.1272">12169 8561,'0'0,"0"0,0 0,0 0,0 0</inkml:trace>
  <inkml:trace contextRef="#ctx0" brushRef="#br1" timeOffset="296342.6054">11821 8507,'0'0,"0"0,0 0,0 0,0 0,0 0,0 0,0 0,0 0,0 0,0 0,0 0,0 0,0 0,0 0,0 0,0 0,0 0,0 0,0 0,0 0,0 0,0 0,-9 0,-3-4,-4-7,-4-1,2-3,-1 1,2 3,-4 3,-3-6,-3-5,0 1,3-2,-2 3,-2 0,-6 3,4-6,-11-3,-4-3,-7-1,-5 3,-5-2,-2-7,-4-2,1 6,12 6,15 8</inkml:trace>
  <inkml:trace contextRef="#ctx0" brushRef="#br1" timeOffset="307272.8446">14682 5486,'0'0,"0"0,0 0,0 0,0 0,0 0,0 0,5 0,1 0,8-9,3-3,-2-4,-4 0,2-1,2 3,-1-2,-3 2,1 4,-1-6,6 0,1-2,-3 3,0-7,-2 2,1-5,3-13,-1 1,5-7,-1-5,-3-8,-5-3,-5-1,2-4,-2 1,-1 1,3-1,-1-4,-1-4,-2 1,-2 3,-1 5,-1 8,-1 14,0 4,-1 4,1 4,-1 1,1 6,0 7,0-4,0-2,0-3,0-2,0 4,0-3,0-3,0 0,0-1,0-9,0-2,0 1,-4 7,-7-9,-1-2,2 6,2 0,2-2,-6 0,-1 8,-4-1,2 1,-2 1,3 1,-1 6,1-3,-5-10,1-9,-7-5,-2-8,2-3,-3 4,3 12,-3-5,3 2,1 9,5 2,5 3,6 2,-6 3,-4 5,0-1,0 3,1 0,1-4,2 2,3 5,-5-13,0 0,3 4</inkml:trace>
  <inkml:trace contextRef="#ctx0" brushRef="#br1" timeOffset="317399.7205">13693 1074,'0'0,"0"0,0 0,0 0,0 0,0 0,0 0,0 0,0 0,0 0,0 0,0 0,0 0,0 0,0 0,0 0,0 0,0 0,0 0,0 0,0 0,0 0,0 0,4 5,2 1,5 4,-1 6,4-1,8 6,0 5,1 6,6 8,7 5,6 0,10 1,1 3,9 5,-1-5,-2 2,-2 1,-2 2,-5 4,-2-2,-1 7,6 2,-6 3,-7-5,0-4,1 2,-2 8,3 1,2 8,-2 8,2-1,2-1,-2-2,-4-1,-5-5,2-2,-2 5,-2 2,-2 2,-6 4,2-8,-5 1,-4-13,-3-5,-2 6,0 5,3 12,-1 1,-4 5,-3-5,-3-8,-3-7,-1-13,-5-5,-3-9,-4 8,0-6,1-6,3-6,2-3,3 2,1 0,0-2,2-5,-1-3,1 3,-1-1,0-7,1-5,-1-5,0-5,0-1,0-3,0 0,0 0,0 0,0 0,0 1,0 0,0-1,9-12,12-15,25-24,28-44,24-34,8-26,6-18,5-8,6-12,0-2,-2 10,-9 15,-9 12,-4 3,-6 13,-8 13,-7 11,3 16,1 3,0 5,-5 9,-6 2,-2 1,-8 5,-9 17,-10 13,-12 16,-1 12,-6 1,-7 4,-7 0,-3 2,-5 4,-1 3,-1 2,0 3,0 1,0 0,0 1,-18-1,-23 5,-28 15,-29 23,-25 30,-15 27,-19 22,-15 19,-1 8,7 1,13-7,10-9,12-10,10-2,11-14,17-11,23-18,20-17,19-20,9-12,5-11,5 0,5-3,4-4,2-5,2-3,1-2,0-2,4 0,25-19,29-24,37-28,34-24,40-28,18-29,5-12,6-5,15-15,-3-3,-4 2,-6 11,-15 16,-16 13,-14 12,-10 20,-18 15,-20 16,-25 22,-21 20,-22 18,-13 12,-11 8,-8 4,-6 2,-2 1,-3-2,-4 4,-19 19,-29 28,-31 18,-34 20,-36 26,-34 24,-29 25,-10 7,-6 1,0 2,13 3,21-19,27-20,29-15,22-16,17-17,13-15,23-17,23-19,20-6,5-11,1-9,6-7,4-5,4-3,4-3,2 0,5 1,12-24,26-24,28-32,25-43,19-28,13-10,12-10,5-7,-3-1,-4 8,-10 10,-15 15,-7 13,-12 22,-18 15,-13 24,-16 21,-17 14,-12 13,-10 12,-6 7,-3 5,-1 8,-23 24,-43 31,-42 35,-43 57,-23 29,-17 25,-8 13,8 0,15-14,18-15,20-17,23-21,24-22,18-21,23-28,19-25,17-21,10-18,7-11,3-8,1-4,0 0,0-1,-2-3,4-14,5-17,11-16,5-16,7-10,8-23,4-17,1-1,0 2,-8 17,-9 26,-12 16,-7 6,-6 12,-5 13,-1-2,-1 0,-9-8,-7-6,-6-1,-2 0,2-7,-3 7,3 10,0 13,6 0,0 5,-1 0,2 0,5 3,4 4,3-1,3 2,2 4,0 1,1 4,0 0,0 2,-1 0,0 1,1-1,-1 5,0 20,0 14,0 15,0 11,0 27,0 25,9 15,3 8,4 3,8 0,1 2,0 0,0-6,-4-10,0-21,4-20,-2-12,-4-14,-6-4,0-11,-3-15,-3-7,-2-9,-3-6,-1-5,-1-4,0-2,-1 0,1-1,-1 1,1 0,0 0,0 0,0 1,-5 0,-1-4,-13-16,-13-22,-10-18,-2-16,-3-14,-2-1,-3 2,4 6,1 5,3 5,1-2,-2-3,-2-1,2-5,-5-3,2 1,4 14,1 6,7 5,1 4,2 7,7 3,-2 1,-1 2,1 1,0-6,5-4,-3 7,-1 2,3 0,2 7,5 5,0-1,3 6,4 2,-5 1,0 5,-7 0,-4-4,2 0,6 1,-4-6,-2 2,-2 6,-1-4,4-1,-8-6,-7-7,2 3,8 4,-5 1,-7 2,4-3,0-2,4 1,5 2,1 5,1 7,-9-3,2 3,1 0,1-2,-2-2,-2 3,2 4,0 5,7 4,7-5,-2-2,-3 2,4 2,-1 4,4 1,-1 3,4 0,-6-3,0-1,0-1,2 2,0 1,-2 1,2 1,4 1,5 0,3 0,3 1,1-1,1 0,1 0,0 0,0 0,-1 0,0 5,1 10,3 12,12 15,10 23,12 9,12 11,11 9,14 11,11 1,11 15,10 0,-3-2,-1-3,0-3,-5 1,-4-4,0-3,-8-1,-4-1,-7-5,-2-1,-6 6,1 3,-8-8,-8-7,-10-2,-2-15,-8-8,-5-6,-7-5,-2 2,-5 0,1 4,-3-1,6 4,1 0,-4-8,-3-4,-4-11,-3-13,-3-7,-1-8,0-1,-1-4,0 2,1 7,-1 1,1-3,0-5,0 1,0-2,0 1,0-1,0-2,0-3,0-3,4-1,3-2,7 0,17-9,20-18,24-30,14-29,5-18,4-18,-5-16,-4-21,-9-6,-4-2,-6-1,-11-7,-5 3,-8 8,-3 9,-8 13,-2 17,-5 16,-18 18,-10 14,-5 21,-6 11,-6 9,-4 0,0 8,-8-2,-10 1,-11 4,-6-1,-12-2,-13-1,-10 1,-4 4,-3 7,0 6,4-4,9 1,5 2,7 3,7 4,10 2,1-3,1 0,0 1,-4 1,-1 1,-5 2,0 0,2 1,-3 0,6 0,3-4,3-2,5 0,2 2,0 1,2 1,6 0,3 2,-5 0,-1 0,7 0,5 1,6-1,0 0,-12 0,-7-4,-12-2,-5 0,-1-8,4-1,4 1,5 4,6 3,6 3,9-3,8 0,8 2,-4 1,-4 1,2 2,2 0,5 1,3 0,3 0,1 1,2-1,1 0,0 0,0 0,-1 0,1 0,-1 0,0 0,0 0,0 0,14 14,17 9,18 9,19 13,20 18,18 20,14 10,0 2,-3 4,-2-6,-3-1,-7 3,-2-2,-2 1,1 4,-3 3,-6 7,-8-6,-6 3,2 5,-8 8,-8 2,-5-2,-8-12,-10-9,-6-9,0-5,-7-8,-8-7,-8-15,-5-8,-5-7,-3-10,-1 0,0-6,-1-6,1-1,0-3,0-4,1-3,0-3,0-1,0-1,0-1,0 1,0-1,0 0,0 1,0-5,-9-14,-12-15,-7-13,-8-9,-7-18,-1-18,-10-17,-16-21,-3-3,-13-1,-10 0,-7 4,5 6,1 6,4 9,3 10,-5-1,-5-2,-3-6,-3 1,3-3,6-2,10 14,6 10,8 11,2 18,10 11,14 13,11 8,12 4,9 6,8 6,5 4,2 4,2 3,1 0,-1 2,-1-1,0 0,0-1,-1 1,0-1,0 0,0 0,0 0,0 0,0 0,14 0,17 0,14 5,16 5,17 11,13 6,14 8,11 11,0 7,13 8,6 13,-6 1,7 3,-6 1,-7 1,-1 5,0 11,-1 3,-4 2,-7 3,-6 1,-5-7,-11-8,-7-14,-18-10,-14-9,-6-8,-11-8,-2-12,-6-6,-7-6,-6 2,-5-1,-4-5,-2-3,-1-5,-1-2,1-2,0-1,0-1,1 0,0 0,-1 1,-12-14,-14-14,-21-15,-15-19,-11-12,-11-17,-9-10,2-7,3 6,8 2,-1 0,0-1,5 3,2-5,0-16,4-11,0-7,-2-1,3 8,5 12,3 18,8 17,14 22,3 17,5 12,7 10,8 10,7 7,5 4,3 2,3 1,0 0,1 0,-1 0,0-1,4 17,11 20,11 17,15 18,14 9,11 9,12 8,7 4,6 0,2-1,-6-4,-5-9,-7-6,-3-8,-5-4,0-4,-12-9,-10-5,-10-12,-5-9,-8-9,0-4,-2-5,-6-6,-5-3,-5-3,-2-2,-3-1,0 0,-1 0,-9-4,-17-15,-21-18,-22-25,-16-20,-8-14,-5 0,0-6,3 6,4 9,9 16,10 7,3 9,4 10,14 12,2 4,10 6,1 3,5 1,6 3,5 0,5 4,2 3,3 3,5 4,2 1,3 2,2 1,6-1,6 1,25 0,41-1,41 5,27 1,29 9,27 2,24 7,15-1,12 1,9 0,-4-3,-4-6,-5-5,-13-5,-14-2,-22-3,-22 4,-18 1,-33 0,-18-1,-28-1,-28-2,-18 0,-14-1,-7 0,-5 0,-5 0,-1 0,-3 0,0-1,-5 1,-23 0,-35 0,-39 0,-37-4,-32-11,-18-3,-13-8,-4 2,-8-1,6 0,-3 4,7 1,7 4,15 5,10 4,17 3,22-7,10-1,13 1,16 3,11 2,10 3,9 1,11 2,9 0,14 0,7 1,7-1,7 1,5-1,3 0,2 0,2 0,-1 0,10 9,20 3,28 4,32 9,26-1,27 5,19-2,6-6,1-6,3-6,4-5,9-2,-5-2,-2-1,6-1,-2 1,-8 0,-17 1,-13-1,-25 1,-29 0,-26 0,-24 0,-9 0,-11 0,-8 0,-7 0,-4 0,-3 0,-1 0,0 0,1 0,-10 0,-11 0,-25 0,-32 0,-38 0,-32 0,-26 0,-16 0,-7 0,8 0,8 0,13 0,12 0,10 0,8 0,9 0,12 0,9 0,10 0,6 0,7 0,9 0,-1 0,-2 0,1 0,-1 0,4 5,2 5,9 2,10-2,2-2,9-2,8-3,10-2,5 0,5-1,7-1,4 1,3-1,2 1,0 0,2 0,-1 0,0-1,-1 1,1 1,4 3,19 16,29 13,27 14,24 19,16 5,-3 6,-3-6,-3-11,-11-2,-9-6,-6-3,-5 4,-5 2,-8 10,-5 7,-10 15,-3 1,-11-1,-7-6,-9-12,-8-8,-6-16,-5-14,-3-9,-1-7,-1-3,0-2,1-4,0-2,0-3,1 0,0-1,0-1,0 1,-5-1,-1-4,-13-6,-13-19,-14-18,-9-15,-8-15,-3-12,-4 0,2 2,-7 7,-4-2,3 1,0-1,-1 2,0-5,3-1,-8 1,1 6,0 7,5 11,11 13,12 9,15 12,9 10,10 9,8 5,5 4,5 2,2 0,1 0,0 0,-1-1,1 0,-2-1,10 10,16 20,17 24,16 25,15 13,4 4,3 5,10 7,4-1,7 0,6-1,-3 1,4-10,-12-7,-13-19,-8-17,-7-13,-16-9,-8-10,-11-9,-11-6,-6-5,-5-3,-5 0,-3-1,-3 0,-1 1,-1 0,0 0,0-4,0-10,0-25,-3-43,-3-30,-8-27,-6-12,-4-4,-3 7,4 24,6 24,6 25,4 25,5 17,2 15,2 5,0 5,0 4,0 4,0 1,-1 1,1 0,-1 0,0 0,0-1,0 1,0-1,0 0,0 14,4 17,7 23,14 15,8 10,8 9,10-1,5-2,7-1,2-6,-1-12,-6-13,-10-15,-7-9,-3-10,-7-8,-8-6,-9-4,-7-2,-4-1,-3 0,-1 1,-1-1,0 1,1-4,0-1,0-9,-13-24,-13-24,-21-20,-15-13,-11-5,-11-7,-9 1,2 9,-6 8,1 10,-3 10,3 3,-5 4,2 3,-1 7,3 5,0 4,3 11,14 11,10 8,19 8,17 4,6 3,7 0,4 2,0-2,2 1,5-1,4 0,3-1,3 0,1 0,0 0,1 0,0 0,-1 0,1 0,-1 0,19-10,32-2,31 1,24-8,26-8,22-6,22 4,17-2,16-1,19 5,1 3,0 5,-4 6,-8 5,-9 9,-13 8,-8 13,-12 6,-14 7,-20 8,-17 5,-14-1,-19 1,-9-4,-16-9,-8-6,-7-3,-10-6,-14-7,-10-5,-4-4,0-3,-1-2,-4 0,-3 0,-1 0,-3 0,-1 0,0 1,-1 0,1 0,-1 0,1 0,0 0,-1 0,1 0,0 0,0 0,0 0,-4 0,-7 9,-23 17,-30 13,-25 13,-22 16,-36 33,-30 22,-17 13,-7 6,3-7,13-9,10 1,8 3,10-4,13-4,13-5,19-13,11-11,18-12,14-20,15-16,15-15,11-4,10-6,3-7,4-5,5-4,2-3,3-2,1 0,0 0,1-1,0 2,9-15,25-12,30-26,30-20,32-27,30-27,25-24,14-14,9-1,2-9,-3-7,-13 10,-16 16,-24 25,-25 16,-15 15,-26 25,-28 19,-19 20,-16 12,-12 9,-7 8,-5 4,-1 4,-1 1,-4 0,-23 9,-43 17,-41 20,-41 13,-41 13,-26 17,-22 21,-9 13,1 9,8 4,14 1,9 0,20-10,26-14,30-12,21-15,27-13,17-10,13-3,18-12,18-14</inkml:trace>
  <inkml:trace contextRef="#ctx0" brushRef="#br1" timeOffset="324331.0824">14655 6181,'0'0,"0"0,0 0,0 0,0 5,-4 1,-2 13,0 4,-12 7,-4 2,-2 6,3-4,1 1,-6-1,1-6,2 2,3-5,1-7,0-1,2 1,5 1,-6 12,2 0,-2 0,-3 7,-1 8,2-1,-4 7,-3 3,3 1,2 0,4-4,5-3,0-4,3 7,3 5,-7 6,-1 6,-2 5,-3 8,-2 3,1 2,6-10,5-4,4-2,-6-2,-6-1,-4 3,2-7,-1 0,4 2,4-1,-4-6,0-10,4-8,3-1,4-9,-2-4,1-7,1-3,2 1,2 7,-4 2,-1 7,1 7,2 0,1 12,1 1,1 10,1-2,0-6,5-9,1-3,5-9,0 4,7 3,1-5,-3-4,-4-8,-4-3,-4-2,-2 6,-2-2,0-5,-1-6,0 0,0-3,1 2,0-1,-1-3,1-3,0-1,0-3,0 0,0-1,0-1,0 1,0-1,0 1,0 0,0 0,0 0,0 0,0 0,0 0,0 0,-9 0,-3-5,-4-1,1-4,-7-1,1-7,-9-10,-10-14,3-13,-6-20,-1-16,8-14,5-18,8-9,12-7,9-1,8 10,4 17,13 5,4 3,0 1,6 0,6 5,1 0,-2 12,-2 22,-8 8,0 13,-4 10,-6 11,-7 4,-4 6,-4 5,-3 4,-1 2,0 2,0 1,0 0,0 0,1 0,-1 0,1-1,0 0,0 0,0 0,0 0,-9 14,-12 27,-7 29,-13 21,-7 13,3 12,-8 14,0 11,0 5,4-9,11-10,3-3,7-9,8-11,8-18,6-20,3-11,4-16,0-14,0-11,1-4,-1-3,0-3,0-2,-1-2,0 0,0-1,0 0,0 1,0-1,0 1,0-5,9-19,7-20,2-15,6-21,-1-29,1-18,-4-1,-2-2,2-1,6 3,-1 5,-1 6,6 9,5 8,-2 18,-2 18,-3 11,0 4,3 8,1 0,0 3,-1 9,-6 3,2 3,-4 5,-5 5,-6 5,-6 4,-2 3,-4 1,0 1,-1 0,0 0,0 0,0-1,-9 14,-16 18,-13 22,-8 15,-11 14,-4 7,4 10,-2-6,4-2,8 6,3-4,0 5,2-1,10-4,10-4,-1 1,4-1,6-8,5-16,4-21,3-17,2-10,0-2,1-4,0-5,0-3,0-2,-1-7,9-6,8-10,10-12,9-4,3-14,5-11,3-10,-2-11,1-8,2 1,1-7,7-9,-3-19,0-1,-1-2,-4 2,-1 4,0 1,1-2,7 1,-2 13,-1 11,0 9,-9 19,-12 22,-11 19,-9 5,-6 2,-4 5,-3 6,0 4,0 3,0 3,0 1,1 1,1 0,-14 14,-22 17,-28 40,-17 31,-17 29,-15 29,-6 14,-1 0,10-2,11-8,13 0,3-6,10-16,10-18,15-13,11-21,12-7,10-18,7-16,6-12,3-8,1 0,5 0,1-5,8-3,7 9,8-1,7-6,7-7,10-15,-1-12,-9-5,-12 0</inkml:trace>
  <inkml:trace contextRef="#ctx0" brushRef="#br1" timeOffset="325995.1606">13960 7812,'0'0,"0"0,0 0,0 0,0 0,0 0,0 0,0 0,0 0,0 0,0 0,0 0,0 0,0-4,0-7,0-1,0-7,0-11,0-3,9-6,3-1,4 2,9-6,-1 0,-3 7,-2 1,1-3,2-3,5 0,0-10,-2-1,5-6,6-1,-3 9,-7 5,-8 0,-3 9,1 5,-2 9,1 8,-2 7,5-10,1-10,0 0,3-10,-3-6,9-6,-1 1,-4 1,3-6,1 6,-3 7,2 6,-2 0,-1 1,0 2,-4 6,8-6,0 3,0 1,5-3,5 3,1-7,4-2,-6 1,0-3,-1 1,-2-3,6-3,-2 2,-4-2,2-6,4 0,4 4,9-3,-4 1,-2 5,5 1,-1 2,-1 0,2 6,-5-5,-5 0,5 2,-2-2,-4 6,6 4,-6 2,0 1,7-3,4-3,7-4,-1 4,-2 8,-1-7,4-1,1-1,-4 6,5-2,-1 4,6 2,2 4,2 2,0 3,1-1,2 3,3 3,-2-6,-1 0,7-3,-2 3,0-2,-4 3,-1 3,-3 4,-9 3,-2 2,-5 2,2 0,0 1,4 0,7-1,5 1,0-1,1 0,7 0,-2 0,1 0,-4 5,-2 1,-7 4,2 1,0 7,1 1,-5-3,3-5,-3 2,4-3,-3 2,-9-1,0-2,-5-3,7 2,-5 0,1-2,1 8,1 1,4-2,6-3,1-3,3-4,3-1,8-1,3-1,2-1,-13 0,-20 1</inkml:trace>
  <inkml:trace contextRef="#ctx0" brushRef="#br1" timeOffset="333150.1768">13853 7438,'0'0,"0"0,0 0,0 0,0 0,0 0,0 0,0 0,0 0,5 0,5-5,11-10,11-12,13-15,8-14,9-6,-1-7,-3 0,-1 2,-7 3,-6 9,-12 13,4 0,3-2,10-2,-4 2,4-1,3-6,2-4,5-5,1 1,5 8,0-2,3 4,-6 5,-9 2,1 3,-1 3,5 4,7-2,4 0,11 2,-6 1,4-3,-2 0,4-4,6 5,-2-1,-2-4,-1 0,0 7,3-1,-3 0,-1 2,-6 1,-2 5,1-1,2 2,6 1,-2 5,0 0,-1 3,1-1,-4 3,-2 3,6-6,-2-1,-1 3,2 3,-1 4,7-2,-8 0,-7 2,-2 2,-3 1,-4 2,-2 1,2 0,-4 0,-3 0,-2 0,1 1,4 3,-7 3,2-2,5 9,-1 2,3-3,-4-2,7 0,-7-1,2-2,-1 2,5 3,1 1,4 6,0 0,-12 1,-5 1,-6-2,3 8,-1 0,-4-5,0-2,-1-5,1 5,3-2,-1 5,-4-1,-3 0,1-5,-5 0,-3-3,-7 0,-3-2,1-4,-3-3,5-2,-1-3,-5 0,-3-2,-5 1,-4-1,-1 0,-2 1,-1 0,0-1,0 1,0 0,1 0,0 0,-1 0,1 0,0 1,0-6,0-6,1-5,-1-14,0-11,-10-12,-2-6,1 7,2 3,-3 1,-2-5,0-3,-2 4,2-8,3-6,4-7,3-4,-8-7,0-3,0-1,-1 6,1-5,-2-7,2-6,-2 6,1 5,3 8,-5 5,-1 5,2-2,4-3,-1-3,2-5,-3-2,-4-1,2 6,2 12,4 9,2-4,4-4,-9-5,-1-8,-3-8,-4 2,1-3,-1 10,3 9,5 3,3 13,-6 3,0 0,-2-4,1-2,-1-13,2-9,-1 0,2 1,3 3,3-2,3-7,3-11,0-8,-8 1,-2 17,0 14,2 20,3 14,2 9,2 9,1 3,1 6,1 3,-1 4,1 3,-1 0,0 2,1 0,-1 0,0 4,-5 20,-5 28,-7 28,1 22,-12 27,-4 26,-3 15,6 5,-2 19,0 11,-4-1,4 6,8-2,7 0,6-8,6 2,2-5,3-14,0-21,1-14,3-10,7-20,1-17,2-16,-1-18,7-12,-2-15,-2-10,-1-11,-3-3,2-6,-3 1,-3-2,-2-3,-4-2,-1-3,-2 0,0-2,-1-1,1 1,-1-1,1 1,-1 0,1-5,14-19,4-20,-1-34,2-35,-3-35,0-20,-2-4,-3 5,-5-1,-2-9,-2-1,-2 2,0-10,-1 0,-4-1,-2 5,1 5,1 6,2 14,0 20,2 28,1 29,0 28,0 17,0 16,1 11,-1 6,0 4,0 2,0-1,0 0,0 0,0-2,-4 9,-2 30,0 31,1 25,2 29,5 39,3 18,5 20,5 20,10 5,0 4,0 18,1 3,0-10,-4-10,3-12,-2-21,-6-26,0-19,-4-19,1-13,-3-28,-2-29,-3-22,-3-18,-1-9,-2-7,0-4,-1-5,1-1,-1 0,1-5,-1-7,1-13,-4-22,-2-33,-5-31,1-33,-8-23,-6-29,-2-13,-2 3,-6 13,-5-6,3 5,4-2,7-22,-1-10,-1 7,4 10,2 3,4 7,0 18,4 28,3 26,4 36,-6 24,-2 20,3 13,2 14,3 6,3 5,1 6,2 3,0 2,0 2,1 4,-10 12,-16 15,-18 30,-15 32,-7 32,-6 21,0 18,-6 22,5 6,-3 11,-2 12,-2 2,-1-1,3 4,3-4,3-16,5-19,6-19,7-17,13-17,4-30,9-31,8-28,8-16,5-7,5-7,1-5,2-3,-1-3,1-4,8-26,17-33,17-53,10-41,9-27,13-18,-2-19,4-5,-2-18,0-12,-4 0,-1 4,2 8,-3 18,-9 31,-10 33,-14 28,-13 31,-10 25,-8 25,-6 18,-1 15,-2 11,1 7,-1 4,-3 2,-19 5,-28 10,-33 25,-37 28,-35 38,-27 37,-22 34,-22 42,-8 23,-5 25,-2 22,-1 5,5 3,8-8,10-23,12-20,14-21,18-31,30-31,21-34,29-26,31-32,17-27,13-23,12-14,11-10,8-5,5-1,2 1,1 0,1 2,-1 1,0 1,3 0,20-8,24-17,21-21,26-26,29-28,25-29,23-28,19-33,8-15,7-10,9-13,-6-5,4 7,-4-4,0 5,-10 14,-6 16,-4 14,-13 15,-22 17,-23 17,-17 22,-18 29,-27 20,-19 20,-19 18,-6 12,-7 9,-7 4,-6 3,-17 23,-34 48,-46 51,-43 60,-41 44,-26 27,-16 26,-7 0,-11 7,3 4,8-7,16-7,25-28,30-35,17-31,24-38,22-30,21-27,22-24,20-23,14-11,9-10,6-9,2-8,0-4,0-2,4-16,18-27,37-47,44-45,36-45,29-51,32-31,17-26,25-24,22-12,19-20,-3 3,1 6,-13 22,-24 43,-23 30,-31 33,-36 43,-39 50,-41 34,-28 32,-23 23,-17 16,-18 24,-40 40,-62 57,-66 73,-59 45,-47 48,-32 31,-20 36,-13 14,-2 13,-1-1,9-5,22-28,33-31,25-31,28-35,37-36,38-44,45-40,38-41,31-33,24-26,14-15,9-10,4-3,14-19,27-33,27-37,28-31,29-34,29-25,17-24,26-24,13-19,2 2,9-7,2 10,-5 14,-11 16,-8 17,-14 11,-15 24,-20 27,-23 28,-26 33,-26 20,-27 20,-14 17,-13 12,-13 7,-8 4,-5 11,-17 17,-33 35,-31 43,-39 57,-35 47,-33 32,-34 30,-17 13,1-1,3-8,15-20,21-26,26-30,20-31,26-27,34-37,24-33,23-29,19-22,14-14,9-10,4-4,12-1,16-23,26-29,41-45,34-42,28-37,31-37,17-23,8 2,4-2,-3-2,-6 4,1 7,-2-3,-6 17,-10 13,-15 14,-19 18,-14 29,-28 20,-28 33,-30 26,-21 25,-16 20,-12 12,-7 9,-10 9,-21 34,-43 51,-44 59,-45 50,-31 44,-29 31,-18 8,-4 2,2-4,6-17,10-14,21-17,27-18,30-32,25-29,25-28,29-36,25-34,20-22,14-17,8-13,4-7,2-3,-1-2,-1-4,18-15,22-25,27-27,28-33,21-30,26-27,15-22,8-11,-2 6,6 4,-3 2,-7 10,-10 13,-20 20,-16 21,-9 13,-14 22,-23 15,-19 21,-18 15,-6 13,-8 11,-7 8,-6 4,-4 7,-21 26,-30 39,-34 38,-25 39,-19 15,-18 13,-13 17,-2 3,8-5,7-11,14-6,15-17,19-23,11-25,21-31,17-19,15-20,14-17,10-12,7-7,2-5,2-2,5 0,15-17,16-29,26-27,32-29,23-37,18-35,14-15,7-10,0-4,4 8,-2 13,-2 4,-9-1,-8 14,-14 16,-20 27,-19 24,-25 25,-18 27,-9 20,-10 17,-9 9,-9 7,-5 1,-17 15,-25 31,-32 39,-37 36,-32 42,-24 25,-12 16,-21 17,-19 18,-13 11,-9 9,4-9,14-20,22-18,22-19,26-20,31-22,34-37,23-38,21-30,18-21,13-18,8-9,3-5,2-7,24-25,28-28,29-27,31-35,27-36,18-23,12-16,9-25,1-6,1 6,-3 3,-2 4,2 7,-3 16,-9 19,-15 26,-20 29,-20 22,-28 22,-25 26,-23 20,-13 16,-10 10,-9 7,-9 29,-14 47,-26 55,-29 41,-34 37,-26 36,-13 9,-1-3,12-8,9-14,23-24,14-24,18-34,16-28,17-31,15-31,11-20,8-18,4-6,2-8,1-3,12-8,23-12,22-22,29-31,16-40,14-34,13-52,2-37,-3-21,-2-22,1-1,-15 20,-7 22,-14 27,-13 31,-17 32,-19 35,-18 33,-13 28,-9 18,-6 15,-3 9,0 6,-1 7,-13 26,-16 38,-36 63,-41 57,-26 38,-21 30,-11 12,5-9,7-3,17-9,22-34,23-40,22-31,24-41,20-37,14-31,10-22,6-12,7-7,19-12,29-30,18-39,19-28,16-39,21-49,11-26,5-38,-1-15,-2-5,-3 5,-11 19,-20 36,-18 46,-21 42,-14 38,-16 37,-15 29,-12 20,-8 13,-6 24,-2 55,-15 49,-13 58,-20 43,-6 20,-7 21,-2 11,1-11,2-9,8-18,12-32,14-33,2-28,6-40,6-39,5-30,5-23,3-14,1-8,1-2,0-1,0 2,9-22,7-42,10-40,10-44,2-40,0-28,7-27,-5-16,-9 1,-6-6,-6 4,-8 18,-10 21,-5 25,-2 34,-1 41,1 37,2 34,1 27,0 18,-7 11,-17 19,-22 25,-25 40,-28 53,-19 47,-35 62,-14 33,-19 48,-4 26,-2 22,9-7,23-22,20-23,31-44,33-70,30-70</inkml:trace>
  <inkml:trace contextRef="#ctx0" brushRef="#br2" timeOffset="417543.6345">137 14871,'0'0,"0"0,0 0,0 0,0 0,0 0,0 0,0 0,0 0,0 0,0 0,0 0,0 0,0 0,0 0,0 0,0 0,0 0,0 0,0 0,0 0,0 0,0 0,0 0,9-5,3-1,0 0,2-8,-2-1,3-3,11 2,7-2,2-1,-1 2,3-5,0-4,3-6,-5 3,4 5,5-6,5-3,2 0,-3-4,0 0,1 2,5 2,-6 7,-2-6,-5 3,1-4,-8 5,0 7,7-7,-2 1,-4 2,10-1,-2 5,5-4,3 3,3 1,-4 3,-1 1,4-2,3 3,-4-5,-1-4,-1-2,1-1,-5 5,0 5,6-7,-7 1,3-1,3 0,-8 4,3-4,-2-2,-4 4,0 1,-6 4,-1 1,0 3,2-5,1-3,-2 1,-2 0,2-1,-3 3,-4 5,3 5,6-5,-4-5,3-4,-1 2,3 1,0-6,-2 1,-3 1,4 0,-2-1,0 4,6-4,-2 3,-4 1,-4-2,-1 0,3 3,1-4,-2-7,9-3,-3 5,2-2,-2-1,2 6,4-2,-2 3,3-2,-3 2,10 2,-3 0,-1-1,-4 4,0-4,-3 3,10-5,-4 2,0 1,-3-5,-1-3,7 1,4-1,2-3,5 0,-7 0,1 2,0 7,-5-3,-1 0,5 0,2 0,2 5,-1-3,-5-1,-2-1,-5 4,-5 2,4 5,0-4,-4 1,-3 0,1 4,3-6,0 2,2 4,-6 5,-5-5,-3-4,7-4,3 3,-1 0,-2 4,6-5,1 2,-2 0,2 3,-3 0,-3-2,6 3,1-6,-3 2,-4-1,2 3,-2 1,-2-3,-2 4,2 3,-4 5,6-6,-3-5,2-4,-5 3,-3-1,-2 4,0 4,5 5,-3 3,-7 4,-1-9,-4-1,0-5,-3 2,1 2,8 4,0 3,-4-2,-4 0,0 1,-2 2,1-3,3-1,0 2,6 1,-1 2,-4 1,1 1,-3 1,0-9,-2-3,2-3,-2 0,7-2,-1 2,2 0,-3 1,0 4,-2 3,0 3,7 2,0 2,-4 0,-5-8,0-4,2 1,-2 3,2 1,-1 3,-4 2,-3 1,-3 1,-2 1,-2-1,0 1,0-1,-1 0,0-4,1-2,0-4,-1-1,1 2,0 2,0 3,0-3,0 0,0 1,0 1,0-7,0-6,0-9,0-14,0-5,0 2,0 8,0 1,0-3,0 1,0 6,0 9,-4 8,-2-3,0-3,1 2,2 0,1 2,1 0,1 3,0 3,0 3,0-6,0 0,0-4,1 2,-1 3,-5 0,-1-4,-4 2,-1 3,2 3,2-6,3 0,-8-3,-5-3,-1 2,3 0,0 2,2 5,-2 3,3-5,3-6,-7 1,1-1,-3-2,2 3,-1 4,3-5,-1-3,-7-3,0-1,-1 3,0 6,3 6,0-5,4 1,-4-6,-4-5,-2 3,-1-4,4-2,5-1,-2 1,-3-4,-2 3,-1 2,3 7,6 1,6 1,-4 2,0 5,-2-5,-2-8,-3-5,3 3,4-4,-9-4,-5 2,3 3,1 7,5 7,5-3,-3-3,1 3,-1-5,3 2,-1 4,-3-3,3-8,-5 2,-4 0,-3 5,0-3,5-6,-4-2,3 4,2-2,3 4,2 2,-2-3,3 3,-5 5,1-3,-1 3,-1-4,3 1,0 1,4 3,4 6,4 4,3-4,2-6,2 1,0-1,1 3,0 4,0 4,-1 3,1 3,-1 1,0 2,0-1,0 1,0 0,0 0,0-6,0 0,0-1,0 1,0 2,0 1,0 1,0 0,0 1,0 0,0 1,0-1,0 0,0 0,0 0,0 0,0 0,0 0,0 0,0 0,0 0,0 0,0 0,0 0,0 0,0 0,0 0,0 0,0 0,0 0,0 0,0 0,0 0,0 0,0 0,0 0,0 0,0 0,0-9,0-3,0 1,0 1,0-1,0 1,0-3,0-3,4 1,2 3,5 4,4-7,9-9,5 0,2-2,10-4,2-7,3-2,2-2,3-5,-3 2,-1-1,-3 3,-1-1,2 7,-2 1,-4 1,4 2,-3 7,-1 3,-3 5,3-4,3-2,-5-3,4 0,0 3,3-7,2-9,-7 4,0-3,-8 2,6 1,-5 3,-2-2,-2 4,8-2,-3 5,3 3,-5-5,-3 4,2-4,2-1,-1 4,-1-2,3-5,1 2,4 2,4-2,0-2,2-3,2-6,-2-3,1 0,1 8,-2-3,10-4,-1 6,-3-5,2 0,-3 4,-5 8,4 0,-7 1,-1 1,-2 1,5 5,0-7,-2-3,0-1,-1 6,-9-1,10-1,-3 0,-8 6,-8 2,5-5,-2-1,4-1,-3 4,-2 2,1 5,-5-3,-1-4,5 4,-1 0,-5 4,-5 0,0 3,-3 4,2-5,3-1,-1-2,7 3,-1 3,-4 0,-4 1,-4 3,-4 2,-2 3,-2 2,-1 1,0 0,0 0,1 1,-1-1,1 1,0-1,0 0,0 0,0 0,0 0,0 0,0-4,0-3,0 2,0 0,0 2,0 1,0 1,0 0,0-8,0-3,0 1,0 2,0 2,0 3,0 2,0 2,0 0,0 0,0 0,0 1,0-1,0 1,0-1,0 0,0 0,0 0,0 0,0 0,0 0,0 0,0 0,0 0,0 0,0 0,0 0,4 0,7 0,1 0,3 0,-1 9,6 3,0 0,-4 1,1 0,-4 1,1-1,3 2,8 7,-1 0,0 0,-4-3,4 5,7 6,2-1,-3-1,1 3,-4-2,2 1,1 1,-5-4,3 1,5-3,-2 2,-8 7,-2-3,0 7,0-3,-2-3,3 11,-1-1,0 0,1-1,-3 1,9 2,-1-6,-4 4,-7-5,-1-9,-3-4,1 2,2-3,0 4,5 6,0-2,1-3,-3 4,-1 1,3 4,-4 4,6-4,-1 0,0-1,1 2,-3-1,9 3,-1 3,0-1,0-3,-4-4,-3 2,6-1,-3-3,0 8,-4-4,0-4,-5-2,11 7,-1-4,-3-6,-1-5,-4 0,0-1,2 6,-3-3,6 0,-1 4,-4 7,5 1,-2-1,1 8,6-5,-1-4,-1-3,1-3,-5 4,0-6,4-5,0-8,-6-1,-5-3,0 1,-3 4,2-1,3 6,-1 0,7-4,-1 1,-4 1,-4-2,-4 0,-4-1,-2-5,-2-3,-1-3,0-2,0-2,1 9,-1 2,1 0,0-2,0-3,0-2,0-2,0-2,0 1,0-2,0 1,4-1,2 1,5 0,-1 4,4 2,-1 4,6 1,0-2,2 2,1 9,11 0,-1-3,0-4,3-4,4-5,5-1,0 2,6 0,-2 0,6 3,2 6,5-1,2 7,3 0,0-3,-7-5,0-4,-5-3,2-4,-5 0,-5-2,2 0,-7 0,-5 1,-1-1,4 1,-5 0,-4 0,-3 0,-5 0,-2 0,-5 0,4 0,0 0,-5 0,1 0,-2 0,0 0,-1 0,-3 0,-3 0,-2 0,-2 0,-2 0,0 0,-1 0,1 0,-1 0,1 0,0 0,-1 0,1 0,0 0,0 0,0 0,0 0,0 0,0 0,0 0,0 0,0 0,0 0,0 0,0 0,0 0,0 0,0-9,0-3,5 0,10-2,3-3,-2 1,-3-1,0 2,3-10,3-5,7-2,9-9,-2-8,-2-3,3 7,-5 1,-6 5,-4 8,1-4,0-1,7 2,-2-4,0-7,0 3,0-1,5 3,2-1,-4 7,2-5,4 0,-2 1,-8-1,-2 2,-6 6,4 0,-2 5,6-2,-2 3,-4-2,-1-2,1-5,2-5,7-2,-1-6,-1 0,1 3,-1 0,-3 7,2-3,-2 5,-4 9,-2-1,1 0,3-1,-2 1,4 5,0-8,-1-8,2 3,9-2,1-8,-2 3,3-4,6-4,-5-3,1 4,-1 1,2-1,0 4,-2 0,7-6,0-3,3-2,3-4,-3-2,0-4,2 1,-2 1,-1-1,2 6,-7 3,-1 3,7 5,0 2,-8 0,-5-2,-4 3,3-4,0-3,5-2,4 3,-4 2,-3 10,1-8,-5 0,2-1,0 3,-1 5,8 4,-2-1,-2-2,1 0,4-7,-4 0,-4 3,-3-4,-1 0,4 5,1 0,-1-3,0 3,3-1,-4-2,-3 6,4 6,-4-1,2-4,2 0,-1-2,0-4,3 1,1-6,-5 2,1 3,5 1,-4-2,-7 2,-3 9,4-4,-2 0,4 2,6-11,-2-2,7-2,-2-1,-4 3,2-3,5-2,-4-5,0-3,8 2,2 0,2-2,2-4,6-5,4 0,0-1,3 3,-3-1,-3 3,-2 3,-6 4,-6 7,-6-1,0 9,-2 3,-6 9,1 0,5 2,-4-3,-2 4,3-2,-3 0,2-4,-4 5,-2-2,0 5,-4 2,-2 6,-3 2,-4 4,-4-1,-4 3,-1 3,-2 4,-1 1,0 3,0 1,1 0,-1 1,1-1,0 1,0-1,0 1,0-1,0 0,0 0,0 0,0 0,0 0,0 0,0 0,0 0,0 0,0 0,0 0,0 0,9 0,3-9,0-3,1-5,0 2,1-2,13-2,6 2,15 3,4 5,12-5,-1-1,8-2,0 2,2 3,-7 4,3-1,-5 1,-4 1,-4 3,2 1,1 2,0 0,-7 1,-2 1,-10-1,-7 0,-1 1,5-1,-6 0,-2 0,-7 0,-2 0,-4 0,-2 0,-1 0,5 0,-1 0,-2 0,0 0,-2 0,-4 0,-3 0,-2 0,-3 0,0 0,-2 0,1 0,-1 0,0 0,1 0,0 0,0 0,-1 0,1 0,0 0,0 0,1 0,-1 0,0 0,0 0,0 0,0 0,0 0,0 0,0 0,0 0,0 0,0 0,0 0,0 0,0 0,0 0,0 0,0 0,0 0,0 0,0 0,0 0,0 0,0 0,0 0,0 0,0 0,0 0,4 0,2 0,0 0,-1 0,-2 0,-1 0,-1 0,-1 0,0 0,0 0,0 0,0 0,4 0,2 0,0 0,-2 0,0 0,-2 0,-1 0,-1 0,0 0,0 0,0 0,0 0,-1 0,1 0,0 0,0 0,0 0,0 0,0 0,0 0,0 0,0-4,0-2,0 0,0 1,0-7,-4-7,-12-9,-11-13,-5-9,-8-14,-14-10,-11-6,-10-3,-4 4,1-3,1 7,4 4,1 4,9 5,9 12,15 11,4 12,9 5,4 3,5 4,7 5,4 4,3 3,2 2,2 1,0 1,0 0,0-1,0 1,-1 0,1-1,-1 0,0 0,0 0,0 0,0 0,0 0,0 0,4 0,16 4,4 2,-2 0</inkml:trace>
  <inkml:trace contextRef="#ctx0" brushRef="#br2" timeOffset="418462.4994">19575 1101,'0'0,"0"0,0 0,0 0,0 0,0 0,0 0,0 0,0 0,0 0,0 0,0 0,0 0,0 5,0 5,0 11,0 2,0 1,0 5,0 8,0 2,0-2,0-2,0 2,0-5,-9 5,-3 6,0 0,-2 10,-3 6,1 7,-1 5,2 0,-5-3,-4-9,-3-5,0-7,3-7,7 3,-4-1,-2-3,2-4,1 2,3-6,5 0,5 1,2 3,4-4,0-7,2-4,0-4,0-6,0-4,-1-3</inkml:trace>
  <inkml:trace contextRef="#ctx0" brushRef="#br1" timeOffset="584554.4934">7142 6609,'0'0,"0"0,0 0,0 0,-9 0,-8-11,0 1,-3 2,3 11,-1 6,3 1,4 3,-9 5,-3 2,-5 9,2-2,-4-1,-6 5,-1-3,5 2,8-3,-4-2,-4-1,0-4,6-1,-3 5,0-2,4 1,3-4,-1-1,5-3,5 0,4 7,-5-1,0-3,-7-5,-4-1,2-1,-4 1,-3 3,1 0,-1 6,-3-1,-2-4,6 1,-1 12,4 2,-7-1,-2 5,4-5,4-6,5-4,-1-4,-3-2,0-1,-1 0,-5 7,-2 1,1-4,2-4,-9 0,-1 2,2 12,-2 2,1-4,-1-2,7 0,-1-5,-3 0,0-3,7 5,8-1,0-4,-2 0,4-2,1 1,4-2,0 1,3-1,3-2,-5-4,-1-2,-1-2,1-2,4 0,4-1,3 1,3-1,1 1,2 0,-1-1,1 1,0 0,-1 0,1 0,-1 0,0 0,0 0,0 0,0 0,0 0,0 0,0 0,0 0,0 0,0 0,-5 0,-1 0,0 0,2 0,0 0,2 0,1 0,1 0,0 0,0 0,0 0,1 0,-1 0,0 0,0 0,0 0,0 0,0 0,0 0,0 0,0 0,0 0,5 0,1 0,4 0,1 0,7 0,1 0,1 0,2-4,2-2,6 0,-2-3,-1 0,-1 1,-1-3,6 2,-4 1,-5 2,-8 3,0 1,-4 1,2 1,-1 1,-3-1,-3 0,-2 1,-1-1,-2 0,0 0,-1 0,1 0,0 0,-1 0,1 0,0 0,-5 5,-5 1,-2 4,1 1,3 2,-11 9,-6 1,0 0,0-3,5-1,5 1,5-3,5-4,3-4,2-5,0-1,1-3,1 0,-2-1,1 0,-1 0,1 1,-1-1,0 1,0 0,0 0,13-9,15-8,10-9,13-11,-2-2,0-4,-9 0,2-1,-5 7,-10 9,-4 1,-6 5,-7 6,-4 6,-3 4,-3 4,-1 2,0 0,0 2,0-1,0 0,-4 0,-1 8,-14 17,-7 17,-4 11,-11 5,-6 2,4-5,1-4,7 0,1 4,2-8,7-11,7-9,8-7,4-5,5-3,2-5,1-4,1-2,-1-1,0-2,0 0,0 1,-1-1,9-4,17-6,3-1,12-8,-3-4,3 1,-7 0,-4 0,-7 3,-3 5,-5 6,-1-5,7-1,0 3,-4 4,-5 2,-4 3,-4 1,-2 2,-2 1,-1-1</inkml:trace>
  <inkml:trace contextRef="#ctx0" brushRef="#br1" timeOffset="585935.4331">5458 7839,'0'0,"0"0,0 0,0 0,0 0,0 0,-5 0,-5 0,-2 0,1 0,-6 0,-9 0,-5 0,2 9,-2 3,-1 0,1 1,1 0,5 1,-2-1,0-3,3 2,-2 7,2 0,-3-2,-2-4,0-5,0-4,5-2,6-1,-2-2,2 1,-1-1,3 0,0 0,2 1,0 0,1 0,4 0,-6 0,-1 0,-2 0,2 0,0 0,2 0,3 0,4 0,3 0,2 0,2 0,0 0,1 0,-1 0,1 0,-1 0,1 0,-1 0,0 0,0 0,0 0,0 0,0 0,5 4,1 3,4 3,10 5,5 0,4 7,1-1,5-4,-4-4,-3-5,4-4,5-2,-4-2,-3 4,-2 5,-1 2,4 4,-4-2,4 7,-5 0,-6-4</inkml:trace>
  <inkml:trace contextRef="#ctx0" brushRef="#br3" timeOffset="3.26377E6">511 14456,'0'0,"0"0,0 0,0 0,0 0,0 0,0 0,0 0,0 0,0 0,0 0,0 0,0 0,0 0,0 0,0 0,0 0,0 0,0 0,0 0,0 0,0 0,0 0,0 0,0 0,0 0,0 0,0 0,0 0,0 0,0 0,0 0,0 0,0 0,5 0,1 0,9 0,2-4,-3-2,2 0,-2-3,1-1,2-2,-1 0,6 3,-2 2,1-6,2-2,0-2,7 2,2-2,0-1,-1 1,4 4,-4 4,-3 4,2 2,-3 3,3 0,-4-9,-2-2,0-4,0-5,5 2,3 0,-1 2,0 4,4-5,4 0,1 4,2-2,-6 3,1-2,-3 2,3-1,0 0,2-5,4-1,-6-1,5-1,-5-3,1 4,-2 4,-3 6,7-5,-3-4,-4-4,2-3,4 4,-4 5,-4-3,1-3,6 2,0 1,-2 3,-3 0,3 3,-5 4,1-5,0-1,-5 3,1-1,-4 2,-1 3,0-2,0-3,6 0,2 3,1 4,-2-7,5-5,-5 0,3-1,-1 4,4-2,-5 4,-2 4,-2-6,-1 0,4-2,-3 2,-2 0,0-3,0 3,-4 3,3-5,-2 1,0-1,0 1,-4 1,1-3,5 3,-1 3,-5 5,0-7,-4 1,1-3,2-2,7 1,0 0,0 2,-4 5,4 3,-3-5,5-6,-2 1,-1 4,1 3,0 0,-4 2,4 1,-2 4,0-4,-4 1,-1 1,2 1,6 3,-1 0,-4-8,-6-2,0 1,1-3,-1 2,1 2,-2 4,6-3,0 1,-4-3,1 0,-3 3,1 2,-1 2,0-7,9-2,-1-3,-3-4,0 2,1-1,2 4,6 3,-1-5,4-4,-3 2,-1-1,-6 3,3 0,-2 3,-5 3,0-4,-4-1,2 3,-2 3,1 4,8 3,0-3,-3-1,-5 2,0 1,2 1,-1 2,1 0,-1 1,5 0,0 1,-3-1,-5 0,-4 0,1 0,0-4,-2-7,3 0,-1 0,4 3,-1 3,-2 2,6 1,1 2,-2-9,1-3,-2 1,-4 2,2-2,3 1,0-2,6 1,-1 2,-2-2,-5 1,-5 2,2 3,3 1,0 3,3 0,-2 1,-3 1,6-1,1-9,-4-7,-3-1,1 2,-1-1,-3 3,3 3,-1-1,2 1,10 2,0 3,-4-7,-3-1,-1-4,-2 2,-3-2,-3-1,-2 1,-2 4,4 4,0 4,0 2,4 2,0 1,-2 1,-1-9,7-3,1-5,-2-3,-2 0,-4 0,-2 3,-2 4,-2 4,0 4,4 2,6-8,1-1,-1-5,-2 2,-3-2,-2 1,3 4,1 0,7 0,3 3,-3-6,-3-1,-4 2,-2-1,-3 1,3 4,1-2,-1-3,-1 0,3 3,0 3,0 4,-2 1,3-7,0-2,7 1,2-2,-2 1,-4-2,-4 1,-2-1,-3 1,3 3,0 4,0-7,-1-6,4 1,-1 3,4 0,0 2,-2-1,-2 2,-3 3,-2 2,8 4,2 1,-1-7,-2-3,-3 1,-2-2,-2 0,-1-1,3-3,2 1,4 4,0 3,-2-5,3-1,0-2,-3-3,7 3,0-2,-1 4,-4 3,-4 5,-2-6,-2-6,-2 1,0-1,-1 2,1 5,3 4,3 3,0-2,-2 1,-1 0,-1 3,4 0,0-7,0-3,-1 1,-2 3,-1 3,-1-2,-1 0,0 1,4 3,2-4,-1 1,0-4,7 0,2 2,-1 3,-4 2,-2 2,-3-8,-2-3,-2 2,0-2,0-4,-1 2,1 2,-1 0,5 2,2 2,0 4,-1 1,-2 3,4-9,0-6,-1-1,-1-2,-2 2,-1 4,-2 0,1 2,-2 3,1 2,4 3,2 2,0-8,-2-3,0 1,-2 2,-1 3,-1-2,0 0,0 1,9-2,3-4,-1-1,-2 3,-2 3,-3-6,-2-1,-1-2,-1-3,-1 2,1 4,-1 4,1 0,0 1,-1 2,1 3,0-8,0-5,0-1,0-2,0 3,0 0,0 3,0 3,0 4,0-6,0-1,0-2,0 1,0-1,0 1,0 0,0 2,0 3,0 4,0-7,0-1,5 2,1 3,0-2,-2-3,0 1,-2-2,-1 1,-1 3,0 4,0-6,0-6,0 1,-1-2,6 3,1 0,-1 3,0 4,-2-6,-1 0,4-2,1 2,-2 0,0-3,-2 3,-1 3,-1 4,8-5,3 0,-1-3,-2-3,-2 2,-3 0,-2 3,-2 3,0 5,0-7,-1-4,1 0,0-1,4 2,2 0,-1 3,0 4,-2-6,-1 0,0-2,-2 2,5 0,0-3,1 3,-2 3,-1 4,-1-5,4-1,0-1,0-4,-1 2,-2 0,-2 3,0 3,0 5,-2 2,1-5,0-3,0-3,0 2,-1-2,1 2,0-2,0 3,0 3,0-6,0 0,0-2,0 3,0-2,0 3,0 3,9 0,3 1,0 2,-3-6,-2-1,-3 2,-2-1,-1-3,-1 1,0 4,-1-1,1 2,-1 3,1 2,0 3,0 2,0-9,0-6,0-1,0-2,0 2,0 4,0 0,0 2,0 2,0 4,0-7,0-1,0 1,0-2,0 2,0 3,4-2,2-3,0 0,-1 3,-2 3,-1-6,4-1,0-2,0-2,-1 1,-2-1,-2 4,0 3,4 5,1-7,0-4,-2 0,-1-1,-1 2,-1 0,8 3,3 3,0-5,-3 1,-3-3,-2 2,-2 4,-1 0,-1 1,-1 3,1-2,-1 1,6 2,0 2,1-8,-2 0,0 1,-2-2,3-3,2 2,-1 2,-2 5,-1 3,-1 2,-1-2,-1-1,0 0,0 3,0 0,-1 1,1 2,0 0,4 0,2 0,0 0,8 0,1-9,-1-3,-4-4,-3 1,-2 3,-3 3,-2-1,0 1,-1 2,5-2,2 0,-1 2,-1 2,-1-7,4-2,0 2,4 2,0-1,-3 2,8 1,0-2,-2 1,-4 2,-3-3,-3 1,-2 1,-2 3,0 2,-1 1,0 1,1 1,-1 1,1-1,0 1,4-1,2 0,0 0,-1-9,-2-3,-1 1,-1 1,0 4,3-3,2 1,0 1,-2 3,-1 1,-1-4,-1 1,-1 0,0 2,5 1,1 1,8-3,3-2,-3 2,-2 0,-5 2,-2 2,-3 0,-1 0,-1 1,-1 1,0-1,1 0,4 0,1 1,1-1,-2-9,0-3,-2 0,-1 3,-1 2,0 3,0 2,0 1,0 1,0 0,4 1,2-1,0-4,-2-2,0 1,2 0,1-3,-1 0,-1 1,-2 2,-1 2,-1 1,-1 1,9 1,3 0,-1 1,-2-1,-2 0,-3 0,-2 1,-2-1,0 0,0 0,0 0,-1-5,1-1,-1 0,1 2,0 0,0 2,0 1,0 1,0 0,0 0,0 0,0 0,0 1,0-1,0 0,0 0,0 0,0 0,0 0,0 0,0 0,0 0,0 0,0 0,0 0,0 0,0 0,0 0,0 0,0 0,5 0,1 0,0-9,-2-3,0 0,-2 3,-1 2,-1 3,5 2,1 1,-1 1,-1 1,0-1,-3 1,5-6,0 0,0-1,-1 2,-2 0,-2 2,0 1,0 1,-1 0,8 0,4 0,0-4,-3-2,2 0,-1 2,-2 0,2-2,-1-1,-1 1,-3 1,3 2,-1 1,0 1,-3 1,-1 0,-1 0,-1 1,8-1,3 0,-1 0,-2 0,2 0,-1-9,2-3,4-4,-1 1,6 2,0 5,-4-3,-5-2,0 0,3 3,-2 2,2 3,-1 3,5 1,0 1,-3 0,-1 1,-1 0,0-1,-2-9,2-3,7 1,1 2,-4 2,-1-2,-2 1,-1 1,4 3,-3 1,6 1,-1 2,-3 0,-1 0,-3 0,2 1,-3-1,2-4,7-2,0 0,1 1,-2 2,-2 1,2 1,6 1,-1-1,-5 2,3-1,-2 0,0 0,5 1,-1-1,-6 0,0 0,-5 0,1 0,-3 0,2 0,7 0,0 0,-4 0,-4 0,0 0,-2 0,1 0,3 0,0 0,6 0,-1 0,-4 0,-4 0,0 0,3 0,-1 0,1 0,-2 0,6 0,0 0,-3 0,0 0,-3 0,1 0,-1 0,0 0,9 0,-1 0,-3 0,-5 0,0 0,-2 0,1 0,-1 0,2 0,-1 0,6 0,1 0,-4 0,-4 0,1 0,3 0,-2 0,2 0,-1 0,5 0,0 0,-3 0,0 0,-3 0,-3 0,1 0,-2 0,3 0,8 0,1 0,-4 0,-4 0,0 0,-2 0,2 0,2 0,0 0,6 0,-1 4,-3 2,-1 0,-2-1,0-2,-2-1,2-1,-2 0,7-1,-1-1,-3 1,-4 0,1 0,-2-1,-3 6,3 1,3 0,0-2,7 0,0-2,-4 8,-4 2,-4 0,1-3,3-3,0-2,-2-2,2-1,-2-1,7 0,1-1,-3 0,-4 1,-4 0,2 0,-1 0,2-1,1 6,-3 6,2 0,9 0,1-3,-3-3,-4 3,-5 0,-3-2,2 7,-1 2,4-2,4-3,1-3,6-3,-1-2,-3-2,0 5,-3 0,0 0,-1-1,1-1,-2-1,6 3,0 2,-2-2,-1 0,-2-2,2 3,-3 1,2-1,7 8,1 1,-4-2,-5-2,-1-5,4-2,-2-2,1-1,-2-1,7 4,-1 1,-4 0,1-1,-3 4,1 0,-1-1,0-2,0-2,5-1,0-1,-2 4,-1 10,-2 2,2-1,2-4,7-3,0-4,-4-3,-1-1,0-1,3-1,-4 0,5 1,3 4,-3 1,-1 1,10-1,-1-2,-6-1,-2-1,4-1,-3 0,4 0,-3 0,-1 0,-1 0,2-1,4 6,-2 1,-1 0,-5-2,-2 0,1-2,5-1,0-1,-6 0,0 0,0 0,2 0,6-1,-1 1,-1 0,0 0,1 0,4 0,-2 0,-2 0,4 0,6 0,-3 0,-3 0,-2 0,8 0,3 0,-1 0,-3 0,2 0,-5 0,-8 0,-4 0,0 0,0 0,7 0,-2 0,-5 0,3 0,-2 0,0 0,5 0,-2-4,0-2,1 0,9-3,-2-1,9 2,-4 3,2 1,-2 2,-2-8,-3-2,2-4,-4 1,1 3,10 3,-3 0,-3 0,-2 2,-4 2,4 3,0-4,3-1,6 2,-5-9,4-1,6 2,-7 3,-4 3,0-1,3 0,0 1,-3-2,-2 0,1 2,0 2,-1 2,6-4,-3 1,-3 0,-3 1,-7 3,-3-9,5-2,-3 1,-1 3,-4 3,5-3,6 1,0 2,-7-3,-6 0,-1 2,1-3,-2 1,1 1,-2 3,6 1,-1 2,-2 2,-1 0,-2 0,2 0,-3 1,2-1,7 0,0-9,-3-7,-5-2,0-1,-2 1,1 5,4 0,-2 1,7 4,-1 3,-3-7,-5-2,0 2,3-1,-2 1,2 3,-1-2,5 1,0-2,1 0,2 4,1-8,7 0,-3-2,9-2,-3-3,3 3,-5 4,5-8,-2 0,1-1,0 4,3 2,3-7,1-2,-4 4,6-4,1 3,0-3,3-6,-3-2,1 6,1-7,1-5,7-5,-2-4,9 3,-7 0,-7-1,5 4,-1-5,-5 2,3 5,-2 0,-1-1,1 1,2 0,6-6,2-10,5-2,6-6,-1 0,3-2,-2 1,-4-1,1 2,-2-1,2 1,-5 4,-5-2,2-2,10-1,2 0,3 0,-3 0,2 1,-8-1,4 2,-1-2,3 2,-8-2,6 2,-6 3,-3-1,-3 1,-7 6,-2 4,0 3,1-5,6-2,-2 0,0-4,4-1,2-4,0-3,0 0,2 3,-7 8,-5 0,4 6,-8 7,-6 2,-1-6,3-3,-1-1,2-7,3-1,3 5,-2-2,1 0,-8 10,-1 4,-7 10,5 1,-3 1,-7 7,-4 8,-5-3,0-3,0 4,-1-1,6-1,3 3,-2-4,-1 1,-3 0,-5 3,-5 1,-3 3,-3 3,-2 4,-1 4,0 1,0 2,1 1,-1-1,1 1,0 0,-1-1,1 1,0-1,1 0,-1 0,0 0,0 0,0 0,0 0,0 0,0 0,0 0,0 0,0 0,0 0,-5 0,-1 0,-4 0,-10-5,-15-1,-15 0,-8 2,-8 5,-2 7,-7 3,-5 4,-3 8,0 0,5 1,-3 1,-1 1,-1 5,1 1,5 1,16-2,-1 4,11-5,0-6,10-4,6-1,9-2,5-1,1-3,4-3,5-4,5-2,2-3,3-1,1 0,0-1,1 1,0-1,0 1,-1-1,1-13,12-13,15-16,6 0,-3 6,-6 10</inkml:trace>
  <inkml:trace contextRef="#ctx0" brushRef="#br3" timeOffset="3.26438E6">19307 1756,'0'0,"0"0,0 0,0 0,0 0,0 0,0 0,0 0,0 0,0 0,0 9,0 3,0 0,0 6,5 15,6 5,5 15,10 7,-1-1,1 2,-4 0,-1 3,-5 1,0 1,-3 9,6 1,-1 5,-3 7,0-2,-2-12,1-8,2-17,0-15,-4-15,-4-9</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07T06:03:06.820"/>
    </inkml:context>
    <inkml:brush xml:id="br0">
      <inkml:brushProperty name="width" value="0.2" units="cm"/>
      <inkml:brushProperty name="height" value="0.2" units="cm"/>
      <inkml:brushProperty name="color" value="#008C3A"/>
      <inkml:brushProperty name="ignorePressure" value="1"/>
    </inkml:brush>
  </inkml:definitions>
  <inkml:trace contextRef="#ctx0" brushRef="#br0">1 11,'0'-11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07T12:20:11.251"/>
    </inkml:context>
    <inkml:brush xml:id="br0">
      <inkml:brushProperty name="width" value="0.24" units="cm"/>
      <inkml:brushProperty name="height" value="0.48" units="cm"/>
      <inkml:brushProperty name="color" value="#00F900"/>
      <inkml:brushProperty name="tip" value="rectangle"/>
      <inkml:brushProperty name="rasterOp" value="maskPen"/>
      <inkml:brushProperty name="ignorePressure" value="1"/>
    </inkml:brush>
  </inkml:definitions>
  <inkml:trace contextRef="#ctx0" brushRef="#br0">4631 1282,'0'0,"0"0,0 0,0 0,0 0,0 0,0 0,0 0,0 0,0 0,0 0,0 0,0 0,0 0,0 0,0 0,0 0,0 0,0 0,0 0,0 0,0 0,-4 4,-2 2,-3 3,-1 6,-3-2,-3 3,1-2,4 5,-2 4,2 10,-1 8,-3 5,1 0,3-5,3 0,4-3,1-9,3 1,0-7,0-1,1-2,4 6,5 5,1 3,3-1,-1-6,2-3,2-6,-2-2,1-3,-2 0,0 2,-2-2,2-2,2-4,2-3,3-2,-2-1,-1-1,2-1,-4 1,1-1,1 1,1-5,-1-5,-1-1,-2-3,-1 1,3-1,2 1,6-5,3-4,5-2,-2-6,-4-1,-1-5,-1 0,-5 3,-5 5,-6 5,-5 1,-2 1,-2-1,-1-5,0-1,0-2,0 2,-3 0,-2 2,-4 4,-4 2,0-3,-2 1,2 1,-1 4,-2 0,2-1,-5-1,-3 2,-2 4,-1 4,-5 0,0 1,-9 6,0 4,1 1,-5 5,1 4,8 5,1 4,2 6,-1 8,0 14,6 15,3 15,6 5,6-7,5-8,4-12,6-2,7-8,6 2,5-7,2 0,7-1,1-4,0-4,8-4,1-6,-2-7,1-7,2-5,-2-2,1-7,-1-6,-1-9,-5-2,-5-2,-2-4,-3-10,-4-8,-5-8,-6-7,-4-2,-6-3,-4 6,0 8,-3 6,-5 1,0 5,-1 9,1 5,-1 8,3 2,-2 0,-2 2,-3 0,-10 2,-5 3,-10 3,0 3,-2 6,3 2,4 0,5 0,4 3,7 4,-5 9,-2 17,0 15,5 11,7-1,6-7,5-9,4-9,7-5,3-1,3-6,2-3,1-1,8 4,4-2,3-2,0-4,-1-5,9-1,-3-2,-2-3,-7-2,1-7,-3-3,-2-4,-4-6,3-12,0-14,-5-13,-4-6,-4-5,-3 5,-6 3,-7 8,-2 4,-2 5,0 5,-1 9,-7 0,1 0,-1 5,-8 2,-4 4,-1 4,-2 9,-7 12,-6 14,-1 19,3 15,5 10,7-2,8-13,10-14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07T12:20:12.787"/>
    </inkml:context>
    <inkml:brush xml:id="br0">
      <inkml:brushProperty name="width" value="0.24" units="cm"/>
      <inkml:brushProperty name="height" value="0.48" units="cm"/>
      <inkml:brushProperty name="color" value="#00F900"/>
      <inkml:brushProperty name="tip" value="rectangle"/>
      <inkml:brushProperty name="rasterOp" value="maskPen"/>
      <inkml:brushProperty name="ignorePressure" value="1"/>
    </inkml:brush>
  </inkml:definitions>
  <inkml:trace contextRef="#ctx0" brushRef="#br0">2908 1859,'0'0,"0"0,0 0,0 0,0 0,0 0,0 0,0 0,0 0,0 0,0 0,0 0,-4 0,-6 4,-1 2,-7 12,-4 15,-4 11,0 11,3-1,2 4,4 0,6-5,4 0,3 4,3 1,5-1,2-2,5-2,0-10,2-8,3-6,0-8,0-7,2-6,11-13,8-14,3-12,-2-1,1-3,-2-9,-2-9,0-8,-1-6,-6 0,-9 6,-6 7,-7 7,-3 3,-3 6,-1 8,-1 6,1 7,0 2,0-1,0 3,-3-1,-2 2,-3-2,-5 3,0-2,-2-3,2 2,-1 3,3 3,2 3,4 3,2 1,2 1,2 1,0 0,1-1,-1 1,1-1,-1 0,1 0,-1 5,0 4,0 6,4 13,2 6,3 5,1 0,3-6,7 0,0-3,6-5,2-3,-4-5,-1-6,-5-1,-2-1,2-3,-3-2,0-2,-2-1,0-1,3 0,-1-1,-4 1,-4 0,-2-1,-3-3,-1-2,-5-3,-7-14,-9-14,-9-11,-5-4,0 6,-3 7,0 5,3 10,7 7,4 8,6 5,1 3,0 2,-2 5,-6 9,-8 16,-6 18,-6 19,1 13,4 11,3 10,9 5,9 0,7-5,5-15,5-23,1-22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07T12:20:16.936"/>
    </inkml:context>
    <inkml:brush xml:id="br0">
      <inkml:brushProperty name="width" value="0.24" units="cm"/>
      <inkml:brushProperty name="height" value="0.48" units="cm"/>
      <inkml:brushProperty name="color" value="#00F900"/>
      <inkml:brushProperty name="tip" value="rectangle"/>
      <inkml:brushProperty name="rasterOp" value="maskPen"/>
      <inkml:brushProperty name="ignorePressure" value="1"/>
    </inkml:brush>
  </inkml:definitions>
  <inkml:trace contextRef="#ctx0" brushRef="#br0">3134 1882,'0'0,"0"0,0 0,0 0,0 0,0 0,0 0,0 0,0 5,0 2,0 5,0 5,0 1,0 1,0 4,0 3,0-4,0 1,0-4,0-1,0 3,0-2,0 0,0-3,0 2,0-3,0-4,0-3,0-4,0-2,0-2,-5 0,-2-1,0 0,2 1,1-1,-4 1,-5 0,-1 0,-3 0,1 0,-2 0,-3 0,2 0,-1 0,3 0,-1 0,3 0,-2 0,-3 0,2 0,4 0,5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07T12:20:21.576"/>
    </inkml:context>
    <inkml:brush xml:id="br0">
      <inkml:brushProperty name="width" value="0.24" units="cm"/>
      <inkml:brushProperty name="height" value="0.48" units="cm"/>
      <inkml:brushProperty name="color" value="#FFFC00"/>
      <inkml:brushProperty name="tip" value="rectangle"/>
      <inkml:brushProperty name="rasterOp" value="maskPen"/>
      <inkml:brushProperty name="ignorePressure" value="1"/>
    </inkml:brush>
  </inkml:definitions>
  <inkml:trace contextRef="#ctx0" brushRef="#br0">3409 2223,'0'0,"0"0,0 0,0 0,0 0,0 0,0 0,0 0,0 0,0 0,0 0,0 0,0 0,0 0,0 0,0 0,0 0,0 0,0 0,0 6,0 0,0 6,0 1,0 2,-5 5,-2-1,-5 1,0-2,1 0,4 13,2 7,2 2,2-1,0 9,7 2,1-8,6-6,-1-9,4-4,5 0,3-5,3 1,2-4,2-4,0-3,-4-4,2-8,-2-3,-1-5,-6-6,0-1,2-1,-3 2,0-1,-3 3,1-1,-2-3,-4 1,-3 0,-4-8,-2-10,-2-9,0-2,-6-3,-2 2,-4 3,-1 5,-3 4,-4 4,1 6,-1 3,2 6,0 0,-3-1,3 2,-2-2,3 3,0 5,1 3,5 3,4 3,-3 2,-4 0,0 6,-3 7,2 7,-3 4,-2 15,1 6,5 0,3-2,5-4,9-2,8-3,3-1,4-2,-1-1,12 6,7-4,2-2,0-7,-1-6,3-6,1-6,-7-3,-5-2,-6-1,-2 0,0-6,-3-1,1 1,-4-4,2-6,-2 1,-4-2,1-15,-1-5,-2-9,-3 0,-3 2,-1 4,-2 9,-5 4,-2 2,-6 5,0 1,-3 4,1 0,-2-3,-3 1,1 0,-1 1,-2 5,-3 4,-3 3,-1 3,-6 2,-3 5,-5 8,-1 7,-3 5,1 3,3 8,4 3,8 5,0 6,4 5,7-2,7-5,6-5,3-4,4-5,0 4,7 0,7-7,0-3,5-6,2 3,15 3,1-3,-6-6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07T06:06:52.359"/>
    </inkml:context>
    <inkml:brush xml:id="br0">
      <inkml:brushProperty name="width" value="0.05" units="cm"/>
      <inkml:brushProperty name="height" value="0.05" units="cm"/>
      <inkml:brushProperty name="color" value="#FFC114"/>
      <inkml:brushProperty name="ignorePressure" value="1"/>
    </inkml:brush>
    <inkml:brush xml:id="br1">
      <inkml:brushProperty name="width" value="0.05" units="cm"/>
      <inkml:brushProperty name="height" value="0.05" units="cm"/>
      <inkml:brushProperty name="color" value="#66CC00"/>
      <inkml:brushProperty name="ignorePressure" value="1"/>
    </inkml:brush>
  </inkml:definitions>
  <inkml:trace contextRef="#ctx0" brushRef="#br0">20641 0</inkml:trace>
  <inkml:trace contextRef="#ctx0" brushRef="#br0" timeOffset="1">19572 615</inkml:trace>
  <inkml:trace contextRef="#ctx0" brushRef="#br0" timeOffset="2">20293 482</inkml:trace>
  <inkml:trace contextRef="#ctx0" brushRef="#br0" timeOffset="3">20267 482</inkml:trace>
  <inkml:trace contextRef="#ctx0" brushRef="#br0" timeOffset="4">20240 482</inkml:trace>
  <inkml:trace contextRef="#ctx0" brushRef="#br0" timeOffset="5">20187 508</inkml:trace>
  <inkml:trace contextRef="#ctx0" brushRef="#br1" timeOffset="6">0 14144,'0'0,"0"0,0 0,0 0,0 0,0 0,0 0,0 0,0 0,0 0,0 0,0 0,0 0,0 0,0 0,0 0,0 0,0 0,0 0,0 0,0 0,0 0,0 0,0 0,0 0,0 0,0 0,0 0,0 0,0 0,0 0,0 0,0 0,0 0,0 0,0 0,0 0,0 0,0 0,0 0,0 0,0 0,0 0,0 0,9 0,3 0,0 0,2 0,-2 0,3 0,2 0,8-4,0-2,0-5,0 1,0 1,6-7,-3-1,-2-1,0 1,-1 0,5 3,-2-2,-7 3,-2 3,1-5,1-1,-3-2,4 2,-1 4,-4 0,-1 1,2-2,-3 2,2 2,-3 3,5 2,5 3,2-9,-4-2,9-4,-1 1,-1 4,-1 2,-1-1,4 2,2 1,-1 2,-1-2,4-1,-5 2,-2 2,2 1,6-8,-3-2,-4 2,4-3,4 2,-3-3,-4 3,-1-2,7 1,-3 3,-1-5,-3-1,-1-2,4-3,0 3,1-1,7 4,-3 3,-3-4,-8-5,-3 2,8-1,-1 3,-6 0,2 3,-4 4,0-6,5-5,2 2,5-5,-2 1,1 5,-4-4,2-3,0 4,4-1,5 1,-4 2,5-4,-4 2,1-4,-2 1,2 1,-1 4,3-4,3-2,-1-2,-3 4,-3 1,0-4,-5 2,1-5,-5-1,7 5,-3-4,-1 0,2 0,5 4,2 3,2 4,-5-3,4-3,-4 3,1 0,3-1,-5 4,0 4,-1-4,3 1,-5-1,-3 2,-3 0,9-3,-2 3,-2 3,-2 5,8-6,-2-1,1-2,0-2,3 1,-6 0,-3 2,11-4,-2 0,3 0,-7 3,-5 4,3 0,-1 2,-1-1,-1 1,3-7,1 0,-1-2,-2 3,4 0,-5-2,2 2,-1 4,5-5,0 1,-2-1,-1-3,2 3,-5 0,-2 2,2 5,6-5,1 0,-1-2,-3 2,3 0,0 2,2-1,5 2,-6 3,5-5,4-6,-1 2,-4-1,6-2,-2 4,-4 4,6-5,-6-3,3-2,5 2,-3 1,-4 3,4-3,0-3,-5 2,5 0,-5 0,-5 4,0-10,3 1,-5 0,-4 1,-2 4,-1 5,3 7,-3-5,-2 1,0-3,0-2,5 2,1-1,1 3,-1 4,-5 3,1-5,-4-6,-5 2,-1-3,-5 4,2 3,-2 5,1 3,7 3,1 2,-3 0,-5 1,-5 0,-3-1,-3 1,3-1,0 0,0 1,4-1,-1 0,-1 0,-1 0,-3-5,-1-1,-1 0,-1 1,0 2,0 1,-1 1,1 1,0 0,0 0,0 0,0 0,0 0,0-9,0-3,0 1,0 2,0 2,0-2,0 1,0 2,0 1,0 2,0 1,0 2,0 0,0 0,0 0,0 1,0-5,0-2,0 0,0 2,0 0,0 2,0 1,0 1,0-5,0-1,0 1,0 0,0 2,0 1,0 1,0-8,0-3,0-4,0-4,0 2,0-1,0 3,0 4,0-5,0 1,0-2,-5-3,-5-1,-2 2,1-4,3-3,-6-6,-6 3,1-2,-1-1,3 1,4 1,0 6,2 7,3-6,-6 0,-1 0,-2-1,1-5,0-6,-3-2,2 5,4 0,-4 1,-1 0,0 3,-3 5,3-2,-1-2,4 1,4-1,4 5,-7-3,-4 3,0 1,-1 4,3-4,-1 2,2 4,5-4,-6-3,0-3,-2-1,3 4,-2-3,-2-2,3 0,3-1,4 5,4-2,-6-2,-2 0,-3 0,-3 4,1-2,0 3,2-4,5-1,3 3,-5 7,-6-4,1-1,4-3,-2 5,4 0,-2 4,2 4,3-3,2 0,-5-2,-2-2,-3-2,2 2,-1 5,-3-4,2-4,5-2,3-1,-6 3,-4-3,1-2,-2 0,4 4,-1 1,3-3,3 1,-5 2,0-6,-1 4,1 4,0-2,1-2,0-1,2 3,4 2,2 4,4 5,-8 4,-2-5,2-5,2 0,3-1,3 3,1 4,1 4,2 3,-1 3,1 1,-1 2,0-1,1 1,-1 0,0 0,0-1,0 0,0 0,0 0,0 0,0 0,0 0,0 0,0 0,0 0,0 0,0 0,0 0,0 0,0 0,0 0,0 0,0-4,0-3,0 2,9 0,3-7,0-2,1-4,0 3,2 2,-3 0,3 2,-2-2,6 1,-1 3,-2 3,-1 2,-1-6,0-3,-2-3,2-3,7-4,1 3,5 5,11-10,1 1,-4-1,3-1,3 5,-5-4,-4-2,-3-1,7 0,-2 5,-7-4,0 4,1-4,5-1,-4 3,-2 7,0 5,7-7,-1-6,-6 2,-3 0,-2 4,1 6,5-8,2-1,1-1,0-1,3 4,1-8,-6-4,2 0,4 4,-4-5,2-7,1 4,2-6,-4 5,1 0,0 6,4-5,-6-1,-2 6,2 5,6-4,-5 0,-2 1,3 0,-5-3,2-1,1 1,0 1,-2 7,5-2,-5 3,-2-2,-6-3,3-4,6-2,-2 6,4-2,-4 4,-3-2,5 0,-4-1,-1 6,-5 1,-2 6,11-4,-1-3,-4-2,-7 4,-1 0,5 5,-1-4,6-4,-2 4,0-5,0 3,-5 4,1-2,4-4,-1-1,0 4,-3 1,-2 4,1 4,-2-3,5-1,-2 0,-4-3,-4 2,-1 0,4 3,-2 4,2 3,-2-5,-3-5,6 0,0-1,-2 2,-4 0,-4 3,-2 3,-3 4,0 4,-2 1,1 2,-1 0,0 1,1-1,0 1,-1 0,1-1,0 0,0 0,0 0,0 0,0 0,0 0,0 0,0 0,0 0,0 0,0 0,0 0,0 0,0 0,0 0,0 0,0 0,0 0,0 0,0 0,0 0,0 0,0 0,0 0,0 0,0 0,0 0,0 0,0 0,0 0,0 0,0 0,0 4,0 3,0-2,0 0,0-2,0-1,0-1,0 4,0 1,0 0,0-2,0-1,0-1,0-1,0 0,0 3,0 2,0-1,0 0,0-2,0-1,0-1,0-1,0 0,0 9,0 3,0-1,0-2,5 2,1-1,4 3,1 3,3-1,7 6,2 0,-5-4,1 4,5 3,8 7,7 7,2 11,3-4,-1-4,-4 9,5 1,1 0,0 5,2 3,-1 0,-1-1,1 3,-1-8,-1-5,2-5,-3-1,2 1,0 7,-6-5,-1 3,7 4,-4 0,-10-2,0 2,-2-2,5 4,-5-7,2-8,-4-9,8-2,-4 4,-6-3,2-3,-4 0,-1-6,4 8,-1 0,-2-1,1-5,1 2,4 8,-1-3,-7-6,-2-7,-4-2,0-2,-2 0,0 3,-1 8,6 0,0-3,-3-2,0 2,-2-3,2 0,1-3,0 6,5-1,-1 1,-3-3,-5 0,0-3,2 1,0 7,1 0,-2-4,6-6,0 1,-3-2,0 1,-3 3,-3 0,-4-4,2 7,0-1,2-3,10-4,0-3,-2-4,-5-1,0-2,-2 4,-3 1,-3 0,-2 4,-2 0,-1-2,0-1,0-2,-1-2,0-1,1-1,0 0,0-1,0 1,0 0,0-1,0 1,0 0,0 0,0 0,0 0,4 0,2 0,0 0,3 0,1 0,7 0,0 0,-1 0,-5 0,1 0,3 5,3 1,8-1,4 9,2 2,8-3,3-2,-2-4,6-3,-1-2,1 3,2 1,6-1,3 3,-4 1,7-1,-7-3,-4 3,4 9,-3 2,-5-3,2-3,-6-5,3-3,3-3,-7-1,-5-2,-5 1,6-1,2 0,-2 1,-2-1,1 1,-4 0,-9 0,-3 0,-5 0,-1 4,-2 3,1-2,-2 0,7-2,0-1,-3-1,0 0,-2-1,1 0,-1-1,1 1,-2 0,-3 0,7 0,0 0,-3 0,-3 0,-4 0,-2 0,-3 0,0 0,-2 0,1 0,-1 0,0 0,1 0,0 0,0 0,0 0,-1 0,2 0,-1 0,0 0,0 0,0 0,0 0,0 0,0 0,0 0,0 0,0 0,0 0,0 0,0 0,0 0,0 0,0 0,0 0,0 0,0 0,0 0,0 0,4 0,2 0,5 0,-1 0,4-5,-1-1,6 0,0 2,-3-9,5-10,-2-2,1 0,7-6,-3-2,1 4,4-1,-3 4,4 6,-4-2,-1-6,0-4,-1-9,5-3,3 2,0-6,-6 1,7 4,-2 9,-7-7,-3 2,-4 4,-2 8,3-1,-3 0,5 0,0 5,-4 2,0-5,1-2,4-6,-3-6,4 0,0-4,0-6,0 4,2 1,5-1,-1 3,-7 0,-1 7,-1-4,3 0,-4 2,4-1,0 2,-1-3,1-3,11-3,-1 1,-1-10,-6 0,3 1,4 4,-2 2,-7 0,2 4,-3 4,8 5,-1-6,4-4,1 5,3-4,-4-4,-4-3,3 3,5 0,1-4,3-4,3-1,-1 1,1-5,3 4,2 3,-3 1,0 5,-3 2,0-6,1 3,-1-5,1-2,1 4,-6-3,-1-1,7 9,0-2,-3 0,5-2,-6-2,0 5,6-4,0-2,1-5,1-2,-2 0,-2 2,2 6,-7-2,-2 0,-2 9,1-1,-5 2,1 5,-1-4,4 0,-1-6,4-3,4 2,-1-7,-3 0,-3-2,1-1,-2 1,-1 1,-3 7,4 3,-1 0,-1 5,-2 0,3-1,1-7,-2-4,7 4,2-8,-2 1,-7 3,3 1,-3 5,1-2,-6 7,8 3,1-1,-2-2,9 2,-1-5,-6 0,-1 5,3 0,-6 3,1-1,0-2,2-4,0 3,-1 7,-3-2,3 5,-5-1,-7 5,-4 0,-4 4,0 2,10-4,2 3,-5 5,-5-2,-1-3,1-1,-3-1,2 4,-3-3,6 3,0 1,-4-1,-3 5,-5-1,-4 4,-1 4,-2-5,0 0,-1 3,0 4,0 3,1 3,-1 1,1 2,0 1,0-1,0 1,0-1,0 1,0-1,0 0,0 0,0 0,0 0,0 0,0 0,0 0,0 0,0 0,0 0,0-4,0-2,0 0,0 1,0 2,0 1,0 1,0 0,0 1,0 1,0-1,0 0,0 0,0 0,0 1,0-1,0 0,0 0,5 0,1 0,4 0,1 0,3 0,7-5,2-6,-5 0,1 0,0 3,11 3,6 2,5-8,4-1,0 0,-3 3,4 3,-1-2,-3 0,-5 2,1 1,-1 2,1 2,4 0,-5 1,-5 1,2-1,4 0,-5 0,-3 1,-2-1,-1 0,3 0,2 0,-1 0,0 0,3 0,-4 4,-2 2,-2 0,-1 8,5 1,2-1,-5-4,-3-3,0-3,5-2,1 4,1-1,0 1,3 2,5 1,0-2,4 3,-2 0,-4-2,-2-3,5 8,1 1,-2-2,2-3,-7-3,5-2,5-2,-5-2,-5 0,-3 0,6-1,-3 1,-2-1,-3 1,-1 0,3 0,-3 0,-7 0,-2 0,-4 0,-1 0,-2 0,2 0,-3 0,7 0,0 0,-3 0,-4 0,-4 0,-3 0,-2 0,-2 0,-1 0,1 0,-1 0,0 0,1 0,-1 0,1 0,0 0,0 0,0 0,0 0,0 0,0 0,0-9,0-3,0-5,-9-7,-7 0,-7-15,-2-4,2-5,-9-3,-7 3,2 0,-6-1,5 4,4 9,3 2,-3 2,6 2,2 6,6 7,6 6,5 6,5 3,3 2,1 1,1 0,0 1,0-1,0 0,0-1,-1 0,0 0,0 0,0 0,0 0,0 0,5 0,19 0,19 5,3 1,-7-1</inkml:trace>
  <inkml:trace contextRef="#ctx0" brushRef="#br1" timeOffset="7">20053 1123,'0'0,"0"0,0 0,0 0,0 0,0 0,0 0,0 0,0 0,-5 0,-1 0,-4 5,-14 10,-13 12,-12 1,-13 6,-9 9,-1 8,-7 8,-4-1,-1 7,5 3,1 2,6-1,6 1,9-6,5-15,8-6,6-1,9-9,6-8,6-10,7-7,4-5,4-2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07T06:06:52.359"/>
    </inkml:context>
    <inkml:brush xml:id="br0">
      <inkml:brushProperty name="width" value="0.05" units="cm"/>
      <inkml:brushProperty name="height" value="0.05" units="cm"/>
      <inkml:brushProperty name="color" value="#FFC114"/>
      <inkml:brushProperty name="ignorePressure" value="1"/>
    </inkml:brush>
    <inkml:brush xml:id="br1">
      <inkml:brushProperty name="width" value="0.05" units="cm"/>
      <inkml:brushProperty name="height" value="0.05" units="cm"/>
      <inkml:brushProperty name="color" value="#66CC00"/>
      <inkml:brushProperty name="ignorePressure" value="1"/>
    </inkml:brush>
    <inkml:brush xml:id="br2">
      <inkml:brushProperty name="width" value="0.1" units="cm"/>
      <inkml:brushProperty name="height" value="0.1" units="cm"/>
      <inkml:brushProperty name="color" value="#E71224"/>
      <inkml:brushProperty name="ignorePressure" value="1"/>
    </inkml:brush>
  </inkml:definitions>
  <inkml:trace contextRef="#ctx0" brushRef="#br0">21259 0</inkml:trace>
  <inkml:trace contextRef="#ctx0" brushRef="#br0" timeOffset="1">20190 615</inkml:trace>
  <inkml:trace contextRef="#ctx0" brushRef="#br0" timeOffset="2">20911 482</inkml:trace>
  <inkml:trace contextRef="#ctx0" brushRef="#br0" timeOffset="3">20885 482</inkml:trace>
  <inkml:trace contextRef="#ctx0" brushRef="#br0" timeOffset="4">20858 482</inkml:trace>
  <inkml:trace contextRef="#ctx0" brushRef="#br0" timeOffset="5">20805 508</inkml:trace>
  <inkml:trace contextRef="#ctx0" brushRef="#br1" timeOffset="6">618 14144,'0'0,"0"0,0 0,0 0,0 0,0 0,0 0,0 0,0 0,0 0,0 0,0 0,0 0,0 0,0 0,0 0,0 0,0 0,0 0,0 0,0 0,0 0,0 0,0 0,0 0,0 0,0 0,0 0,0 0,0 0,0 0,0 0,0 0,0 0,0 0,0 0,0 0,0 0,0 0,0 0,0 0,0 0,0 0,0 0,9 0,3 0,0 0,2 0,-2 0,3 0,2 0,8-4,0-2,0-5,0 1,0 1,6-7,-3-1,-2-1,0 1,-1 0,5 3,-2-2,-7 3,-2 3,1-5,1-1,-3-2,4 2,-1 4,-4 0,-1 1,2-2,-3 2,2 2,-3 3,5 2,5 3,2-9,-4-2,9-4,-1 1,-1 4,-1 2,-1-1,4 2,2 1,-1 2,-1-2,4-1,-5 2,-2 2,2 1,6-8,-3-2,-4 2,4-3,4 2,-3-3,-4 3,-1-2,7 1,-3 3,-1-5,-3-1,-1-2,4-3,0 3,1-1,7 4,-3 3,-3-4,-8-5,-3 2,8-1,-1 3,-6 0,2 3,-4 4,0-6,5-5,2 2,5-5,-2 1,1 5,-4-4,2-3,0 4,4-1,5 1,-4 2,5-4,-4 2,1-4,-2 1,2 1,-1 4,3-4,3-2,-1-2,-3 4,-3 1,0-4,-5 2,1-5,-5-1,7 5,-3-4,-1 0,2 0,5 4,2 3,2 4,-5-3,4-3,-4 3,1 0,3-1,-5 4,0 4,-1-4,3 1,-5-1,-3 2,-3 0,9-3,-2 3,-2 3,-2 5,8-6,-2-1,1-2,0-2,3 1,-6 0,-3 2,11-4,-2 0,3 0,-7 3,-5 4,3 0,-1 2,-1-1,-1 1,3-7,1 0,-1-2,-2 3,4 0,-5-2,2 2,-1 4,5-5,0 1,-2-1,-1-3,2 3,-5 0,-2 2,2 5,6-5,1 0,-1-2,-3 2,3 0,0 2,2-1,5 2,-6 3,5-5,4-6,-1 2,-4-1,6-2,-2 4,-4 4,6-5,-6-3,3-2,5 2,-3 1,-4 3,4-3,0-3,-5 2,5 0,-5 0,-5 4,0-10,3 1,-5 0,-4 1,-2 4,-1 5,3 7,-3-5,-2 1,0-3,0-2,5 2,1-1,1 3,-1 4,-5 3,1-5,-4-6,-5 2,-1-3,-5 4,2 3,-2 5,1 3,7 3,1 2,-3 0,-5 1,-5 0,-3-1,-3 1,3-1,0 0,0 1,4-1,-1 0,-1 0,-1 0,-3-5,-1-1,-1 0,-1 1,0 2,0 1,-1 1,1 1,0 0,0 0,0 0,0 0,0 0,0-9,0-3,0 1,0 2,0 2,0-2,0 1,0 2,0 1,0 2,0 1,0 2,0 0,0 0,0 0,0 1,0-5,0-2,0 0,0 2,0 0,0 2,0 1,0 1,0-5,0-1,0 1,0 0,0 2,0 1,0 1,0-8,0-3,0-4,0-4,0 2,0-1,0 3,0 4,0-5,0 1,0-2,-5-3,-5-1,-2 2,1-4,3-3,-6-6,-6 3,1-2,-1-1,3 1,4 1,0 6,2 7,3-6,-6 0,-1 0,-2-1,1-5,0-6,-3-2,2 5,4 0,-4 1,-1 0,0 3,-3 5,3-2,-1-2,4 1,4-1,4 5,-7-3,-4 3,0 1,-1 4,3-4,-1 2,2 4,5-4,-6-3,0-3,-2-1,3 4,-2-3,-2-2,3 0,3-1,4 5,4-2,-6-2,-2 0,-3 0,-3 4,1-2,0 3,2-4,5-1,3 3,-5 7,-6-4,1-1,4-3,-2 5,4 0,-2 4,2 4,3-3,2 0,-5-2,-2-2,-3-2,2 2,-1 5,-3-4,2-4,5-2,3-1,-6 3,-4-3,1-2,-2 0,4 4,-1 1,3-3,3 1,-5 2,0-6,-1 4,1 4,0-2,1-2,0-1,2 3,4 2,2 4,4 5,-8 4,-2-5,2-5,2 0,3-1,3 3,1 4,1 4,2 3,-1 3,1 1,-1 2,0-1,1 1,-1 0,0 0,0-1,0 0,0 0,0 0,0 0,0 0,0 0,0 0,0 0,0 0,0 0,0 0,0 0,0 0,0 0,0 0,0 0,0-4,0-3,0 2,9 0,3-7,0-2,1-4,0 3,2 2,-3 0,3 2,-2-2,6 1,-1 3,-2 3,-1 2,-1-6,0-3,-2-3,2-3,7-4,1 3,5 5,11-10,1 1,-4-1,3-1,3 5,-5-4,-4-2,-3-1,7 0,-2 5,-7-4,0 4,1-4,5-1,-4 3,-2 7,0 5,7-7,-1-6,-6 2,-3 0,-2 4,1 6,5-8,2-1,1-1,0-1,3 4,1-8,-6-4,2 0,4 4,-4-5,2-7,1 4,2-6,-4 5,1 0,0 6,4-5,-6-1,-2 6,2 5,6-4,-5 0,-2 1,3 0,-5-3,2-1,1 1,0 1,-2 7,5-2,-5 3,-2-2,-6-3,3-4,6-2,-2 6,4-2,-4 4,-3-2,5 0,-4-1,-1 6,-5 1,-2 6,11-4,-1-3,-4-2,-7 4,-1 0,5 5,-1-4,6-4,-2 4,0-5,0 3,-5 4,1-2,4-4,-1-1,0 4,-3 1,-2 4,1 4,-2-3,5-1,-2 0,-4-3,-4 2,-1 0,4 3,-2 4,2 3,-2-5,-3-5,6 0,0-1,-2 2,-4 0,-4 3,-2 3,-3 4,0 4,-2 1,1 2,-1 0,0 1,1-1,0 1,-1 0,1-1,0 0,0 0,0 0,0 0,0 0,0 0,0 0,0 0,0 0,0 0,0 0,0 0,0 0,0 0,0 0,0 0,0 0,0 0,0 0,0 0,0 0,0 0,0 0,0 0,0 0,0 0,0 0,0 0,0 0,0 0,0 0,0 0,0 4,0 3,0-2,0 0,0-2,0-1,0-1,0 4,0 1,0 0,0-2,0-1,0-1,0-1,0 0,0 3,0 2,0-1,0 0,0-2,0-1,0-1,0-1,0 0,0 9,0 3,0-1,0-2,5 2,1-1,4 3,1 3,3-1,7 6,2 0,-5-4,1 4,5 3,8 7,7 7,2 11,3-4,-1-4,-4 9,5 1,1 0,0 5,2 3,-1 0,-1-1,1 3,-1-8,-1-5,2-5,-3-1,2 1,0 7,-6-5,-1 3,7 4,-4 0,-10-2,0 2,-2-2,5 4,-5-7,2-8,-4-9,8-2,-4 4,-6-3,2-3,-4 0,-1-6,4 8,-1 0,-2-1,1-5,1 2,4 8,-1-3,-7-6,-2-7,-4-2,0-2,-2 0,0 3,-1 8,6 0,0-3,-3-2,0 2,-2-3,2 0,1-3,0 6,5-1,-1 1,-3-3,-5 0,0-3,2 1,0 7,1 0,-2-4,6-6,0 1,-3-2,0 1,-3 3,-3 0,-4-4,2 7,0-1,2-3,10-4,0-3,-2-4,-5-1,0-2,-2 4,-3 1,-3 0,-2 4,-2 0,-1-2,0-1,0-2,-1-2,0-1,1-1,0 0,0-1,0 1,0 0,0-1,0 1,0 0,0 0,0 0,0 0,4 0,2 0,0 0,3 0,1 0,7 0,0 0,-1 0,-5 0,1 0,3 5,3 1,8-1,4 9,2 2,8-3,3-2,-2-4,6-3,-1-2,1 3,2 1,6-1,3 3,-4 1,7-1,-7-3,-4 3,4 9,-3 2,-5-3,2-3,-6-5,3-3,3-3,-7-1,-5-2,-5 1,6-1,2 0,-2 1,-2-1,1 1,-4 0,-9 0,-3 0,-5 0,-1 4,-2 3,1-2,-2 0,7-2,0-1,-3-1,0 0,-2-1,1 0,-1-1,1 1,-2 0,-3 0,7 0,0 0,-3 0,-3 0,-4 0,-2 0,-3 0,0 0,-2 0,1 0,-1 0,0 0,1 0,0 0,0 0,0 0,-1 0,2 0,-1 0,0 0,0 0,0 0,0 0,0 0,0 0,0 0,0 0,0 0,0 0,0 0,0 0,0 0,0 0,0 0,0 0,0 0,0 0,0 0,0 0,4 0,2 0,5 0,-1 0,4-5,-1-1,6 0,0 2,-3-9,5-10,-2-2,1 0,7-6,-3-2,1 4,4-1,-3 4,4 6,-4-2,-1-6,0-4,-1-9,5-3,3 2,0-6,-6 1,7 4,-2 9,-7-7,-3 2,-4 4,-2 8,3-1,-3 0,5 0,0 5,-4 2,0-5,1-2,4-6,-3-6,4 0,0-4,0-6,0 4,2 1,5-1,-1 3,-7 0,-1 7,-1-4,3 0,-4 2,4-1,0 2,-1-3,1-3,11-3,-1 1,-1-10,-6 0,3 1,4 4,-2 2,-7 0,2 4,-3 4,8 5,-1-6,4-4,1 5,3-4,-4-4,-4-3,3 3,5 0,1-4,3-4,3-1,-1 1,1-5,3 4,2 3,-3 1,0 5,-3 2,0-6,1 3,-1-5,1-2,1 4,-6-3,-1-1,7 9,0-2,-3 0,5-2,-6-2,0 5,6-4,0-2,1-5,1-2,-2 0,-2 2,2 6,-7-2,-2 0,-2 9,1-1,-5 2,1 5,-1-4,4 0,-1-6,4-3,4 2,-1-7,-3 0,-3-2,1-1,-2 1,-1 1,-3 7,4 3,-1 0,-1 5,-2 0,3-1,1-7,-2-4,7 4,2-8,-2 1,-7 3,3 1,-3 5,1-2,-6 7,8 3,1-1,-2-2,9 2,-1-5,-6 0,-1 5,3 0,-6 3,1-1,0-2,2-4,0 3,-1 7,-3-2,3 5,-5-1,-7 5,-4 0,-4 4,0 2,10-4,2 3,-5 5,-5-2,-1-3,1-1,-3-1,2 4,-3-3,6 3,0 1,-4-1,-3 5,-5-1,-4 4,-1 4,-2-5,0 0,-1 3,0 4,0 3,1 3,-1 1,1 2,0 1,0-1,0 1,0-1,0 1,0-1,0 0,0 0,0 0,0 0,0 0,0 0,0 0,0 0,0 0,0 0,0-4,0-2,0 0,0 1,0 2,0 1,0 1,0 0,0 1,0 1,0-1,0 0,0 0,0 0,0 1,0-1,0 0,0 0,5 0,1 0,4 0,1 0,3 0,7-5,2-6,-5 0,1 0,0 3,11 3,6 2,5-8,4-1,0 0,-3 3,4 3,-1-2,-3 0,-5 2,1 1,-1 2,1 2,4 0,-5 1,-5 1,2-1,4 0,-5 0,-3 1,-2-1,-1 0,3 0,2 0,-1 0,0 0,3 0,-4 4,-2 2,-2 0,-1 8,5 1,2-1,-5-4,-3-3,0-3,5-2,1 4,1-1,0 1,3 2,5 1,0-2,4 3,-2 0,-4-2,-2-3,5 8,1 1,-2-2,2-3,-7-3,5-2,5-2,-5-2,-5 0,-3 0,6-1,-3 1,-2-1,-3 1,-1 0,3 0,-3 0,-7 0,-2 0,-4 0,-1 0,-2 0,2 0,-3 0,7 0,0 0,-3 0,-4 0,-4 0,-3 0,-2 0,-2 0,-1 0,1 0,-1 0,0 0,1 0,-1 0,1 0,0 0,0 0,0 0,0 0,0 0,0 0,0-9,0-3,0-5,-9-7,-7 0,-7-15,-2-4,2-5,-9-3,-7 3,2 0,-6-1,5 4,4 9,3 2,-3 2,6 2,2 6,6 7,6 6,5 6,5 3,3 2,1 1,1 0,0 1,0-1,0 0,0-1,-1 0,0 0,0 0,0 0,0 0,0 0,5 0,19 0,19 5,3 1,-7-1</inkml:trace>
  <inkml:trace contextRef="#ctx0" brushRef="#br1" timeOffset="7">20671 1123,'0'0,"0"0,0 0,0 0,0 0,0 0,0 0,0 0,0 0,-5 0,-1 0,-4 5,-14 10,-13 12,-12 1,-13 6,-9 9,-1 8,-7 8,-4-1,-1 7,5 3,1 2,6-1,6 1,9-6,5-15,8-6,6-1,9-9,6-8,6-10,7-7,4-5,4-2</inkml:trace>
  <inkml:trace contextRef="#ctx0" brushRef="#br2" timeOffset="123650.4024">672 14224,'0'0,"0"0,0 0,0 0,0 0,0 0,0 0,0 0,0 0,0 0,0 0,0 0,0 0,0 0,0 0,0 0,0 0,0 0,0 0,0 0,0 0,0 0,0 0,0 0,0 0,-9-18,-8-20,-5-16,-4-14,3 1,-4-2,3-3,1-3,4 2,0-4,0-3,3-2,4 0,-5 5,-5-3,3-2,-1-9,3-12,0-2,3-6,3-3,-4 1,-1 1,3-8,-1-2,1 7,4-1,3 7,3 3,-3 6,-1-2,2 1,0 10,-2 7,0 8,0 8,2 6,2 10,-8-5,-2-6,-3-7,-4-13,2-16,4-9,0 0,2 5,3-3,3-6,3-6,2-3,0 7,2 9,-1 13,1 9,0 4,-1-2,0-1,0-5,0-5,0 3,0 3,0 8,5-2,1 9,0 2,-2 9,0 10,-2 4,-1 10,-1 7,0 8,0 3,0 0,-1 3,1 5,0 3,0 3,0 2,0 2,0 1,0-1,0 1,0 0,0-1,0 1,0-1,0 0,0 0,0 0,0 0,0 0,0 0,0 0,0 0,0 0,0 0,0 0,0 0,0 0,0-9,0-3,0-5,0 2,0-2,0 2,0 4,0 4,0 2,0 3,0 1,0 2,0-1,0 1,0 0,0-1,0 1,0-1,0 0,0 0,0 0,0 0,0 0,0 0,0 0,0 0,0 0,0 0,0 0,0 0,0 0,0 0,0 0,0 0,0 0,0 0,0 0,0 0,0 0,0 0,0 0,0 0,0 0,0 0,0 0,0 0,0 0,0 0,0 0,0 0,0 0,0 0,0 0,5 0,1 0,4 0,1 0,7 0,1 0,-4-5,2-1,-3 0,0 2,-1 0,1 2,-2 1,7 1,4-9,7-8,8 0,-3-2,7 2,5 3,3 1,-1 2,-1 3,-4 2,9-6,0-1,-4 1,3-2,-3 2,-1 3,1 3,-8 2,-7 2,10-3,-3-1,-4 1,-4-4,-3 0,3 2,0 1,-1 3,-1 1,3 1,-5 1,3-9,0-3,-6 1,3 2,-5 3,-5 2,-3 2,-2 1,-1 1,-1 0,1 1,-2-1,-2 1,-3-1,-2 0,-2 0,-2 0,0 0,0 0,-1 0,1 0,-1 0,1 0,0 0,0 0,0 0,0 0,0 0,0 0,0 0,0 0,0 0,0 0,0 0,0 0,0 0,0 0,0 0,0 0,0 0,9 0,3 0,-1 0,-1 0,1 0,-1 0,3 0,3 0,-1 0,6 0,0-4,-5-7,-4-1,5 2,13-3,1 2,5 2,10 3,6 2,7 2,4 2,4 0,5 0,3 1,-2-1,1-9,5-2,4-1,5 3,2 2,7 3,-2 2,-5 1,-3-3,1-2,-1 1,-1 1,-1 1,-7 1,-3 1,-4 1,-6 0,-14 0,-11 0,-8 0,-9 1,-4-1,-5 0,4 0,-1 0,-4 0,-3 0,-4 0,-3 0,-2 0,-1 0,-1 0,1 0,-1 0,0 0,1 0,0 0,-1 0,1 0,0 0,0 0,0 0,0 0,0 0,0 0,0 0,0 0,0 0,0 0,0 0,0 0,0 0,0 0,0 0,0 0,0 0,0 0,0 0,5 0,1 0,4 0,1 0,3 4,8 11,4 3,-1-2,13 2,-1 1,4 2,7 8,6-3,-3 0,0 4,4 7,3 1,-1-2,-4-1,-3 1,0 0,-5-7,0 2,1 3,-3-3,0-2,-2-2,-4-6,-3-1,1-5,-5 5,-8-1,-7-4,-2-5,-4-3,2-4,4-2,-1-1,-3-1,5 1,1-1,-3 0,-3 1,-5-1,-2 1,-3 0,0 0,-2 0,1 0,-1 0,0 0,1 0,-1 0,1 0,0 0,0 0,0 0,0 0,0 0,0 0,0 0,0 0,0 0,0 0,0 0,0 0,0 0,0 0,0 0,0 0,0 0,0 0,0 0,0 0,0 0,0 0,0 0,0 0,0 0,0 0,0 0,0 0,0 0,0 0,0 0,0 0,0 0,0 0,0 0,0 0,0 0,0 0,0 0,0 0,0 0,0 0,0 0,0 0,0 0,0 0,0 0,0 0,0 0,0 0,0 0,5 0,1 0,4 0,1 0,-2 0,-2 0,-3 0,3 0,0 0,-1 0,-1 0,7 0,1 0,0 0,1 0,-2 0,2 0,-1 0,1 0,8 0,-1 0,-3-9,-4-3,-1 1,-3-3,3 1,2-1,0-4,5 2,1 4,4-6,-1-4,9-7,-2 1,4-4,0-1,3 1,-5 1,2 6,-2 7,4-7,-1-8,-1 1,6 6,-3-1,-4-6,-3 4,7 1,-3 6,-3-7,2-8,5-6,-1-1,-1 3,6 3,-3 0,-6-3,-2 5,-3 4,3-1,0 1,0 0,-2 2,4 5,0-1,-5-2,10-4,-1 3,-7 6,0-7,-1-2,4 0,5-9,1-2,2 2,-1-1,1 2,3-1,-6 6,-1 0,-7 1,5-2,-3 5,-4-2,-1 0,8 7,-3-3,-1 5,2-4,-4 0,1-6,0 4,0 6,-1-1,3-6,-3 3,1 1,1-4,3-6,-3 4,1 3,-5 6,-2 8,3-8,-3 1,-2-1,-4 4,-2 1,-4 4,1 4,7-5,3-9,-1-5,3-6,7-6,-3-1,-1 8,-2-1,-6 3,-2 1,-4 3,4 5,-1-2,-4-1,0-5,2 3,-2-8,10-6,1 5,-4-2,-5 7,-7 5,-4 6,-3 3,-3 5,0 4,-1 4,-1 4,1 1,1 1,-1 1,1 0,0 0,0-1,0 1,0-1,0 0,0 0,0 0,0 0,0 0,0 0,0 0,0 0,0 0,0 0,0 0,0 0,0 0,0 0,0 0,0 0,0 0,0 0,0 0,5 0,1 0,-1 0,0 0,-2 0,4 0,5 0,0 0,7 0,1 0,-3 0,-5 0,5 5,4 1,8 13,3 4,1 2,-1 2,3 9,6 4,-1-6,3 2,-2 2,1 1,-6-8,-1 1,-1-5,-2 2,-2-5,3-5,1 2,-2-1,-5-1,-4 6,5-1,-4 0,-1-4,1-2,9 11,-1 0,-1 0,-6-1,2-1,5 5,3 1,-2 0,-5-7,6 7,1 2,-4-4,1 0,4 5,-4-4,-3-7,3 1,5-4,1 8,-7-1,2-1,3 0,1 8,-2-2,7-2,-4-7,-8-2,4 7,-3 0,2-6,-5-2,-2-5,-2-1,1-3,4 1,-2-3,-6 7,-2 0,-5-3,1 1,2-3,-2 1,5-2,0-3,-4-2,-4-4,0-1,-2-2,2 0,-2 0,-1-1,-3 0,-3 1,-1 0,-1 0,-2 0,1 0,-1 0,1 0,4 0,2 0,0 0,7 4,3 2,-3 0,-2 8,-4 1,1-1,0-4,3-3,0-3,2-2,8-1,1 3,-4 2,-5-1,1-1,-4 3,3 6,3-1,-2-1,-2-3,-4-3,-3-2,6-2,2 0,-1-2,-3 1,-3-1,-3 1,-1-1,-2 1,0 0,0 0,-1 0,1 0,-1 0,1 0,0 0,0 0,0 0,0 0,0 0,0 0,0 0,0 0,0 0,0 9,0 3,0 0,0-3,0-2,0 1,-9 19,-12 13,-8 13,-7 21,-6 7,-2 3,-2-4,-2-1,3-10,-1 1,-1-2,3 2,-5-3,-3 1,-2 3,-5 3,-2 7,0-6,6 3,-1-8,5-6,-4-6,0-2,4 2,-4 0,5 4,5-3,-4-4,3-1,5-1,-1 4,-2-4,7-9,5-5,8 2,-6-3,-2-8,5 1,1 4,-3-4,3-3,-3 3,-1 5,5-3,-3 2,3-1,2 3,0-5,4-3,0-2,-5 8,1-2,1-6,3-4,-4 4,2 6,-5 2,-6 0,-3-2,4 3,-1-1,-4 4,-1 4,6 3,-5 8,3-5,-2-2,6-5,-3 0,1-2,-4 9,4-3,8-9,-7-2,2-3,2-6,5 1,1-4,4-1,-4 0,-3 1,2 5,0-1,0-6,2-6,5-2,5-2,-5 1,0 3,2-1,3 6,3 0,3-3,2-5,0-5,2-3,-1-2,1-2,0-1,-1 1,0-1,0 0,0 0,0 1,0 0,0 0,0 0,-4 0,-2 0,0 0,1 0,2 0,1 0,1 5,0 1,1 4,1 1,-1-2,0 2,0-1,0 8,-4 0,-2 1,0 17,2 1,0-1,2 12,1 7,1-2,0 0,0-6,5 0,5 4,2-1,-1 4,6 7,1 2,-4-5,2-4,1 3,-1-3,1 2,6 1,0-5,0 2,-3-2,-2 2,2-3,6-5,-1 2,-5-2,-6-4,-5-5,0 1,-1-7,2-8,4-3,0-2,-2-2,5-1,0 7,-2 5,-5 1,-3 1,1 5,4-4,0-7,-2 2,2 1,-1 6,-3-4,7-1,0-5,-2-2,-3 0,-3-4,1 6,0-2,-2 0,3 2,-1 10,0 1,1-7,1-2,6-1,2 0,-3-4,-4 5,-4-3,-3 0,-2 1,3 1,1 6,-1-2,3-1,1-5,-2-1,3-5,0 1,-2 5,-3 1,-1-5,-2-5,-2 1,0 2,0-2,0 3,8-3,4 6,-1 0,-2-3,-2 0,-3-3,-2 1,4-2,0 2,-1-2,-1 7,-1-1,-1-3,-1-3,-1-5,0-3,4-3,2-1,-1 0,0-1,-2 0,-1 1,-1-1,-1 1,0 0,5 0,1 0,8 0,3 0,-3 4,2 2,-2 0,1 3,2 1,-1-2,5-3,0-1,5-2,2-1,6-1,2 0,-1-1,7 1,-3 0,0 4,-1 2,6 9,5 1,3-1,2-3,5-5,6-2,2-3,2-1,4-1,7-1,0 0,-1 5,-5 2,0-1,8 4,1 0,4 4,5-2,1 8,-2 0,2-3,-1-5,-8-3,5-4,-3-2,-3 2,-2 2,-6-1,-1-1,-1-2,-7 0,-2 3,-11 2,-2-2,0 0,-8-2,-8-1,-4-1,-4-1,3 0,1 0,0-1,-1 1,3 0,-3 0,-3 0,-1 0,-5 0,-2 0,-4 0,5 4,-2 2,-3 0,0-1,-2-2,1-1,2 8,-1 3,6-2,4-2,2-2,1 1,5 0,-3-1,-2-3,-2-1,0-1,5-2,-4 0,-6 4,-2 2,-4 0,0-2,-3-1,1-1,8-1,0-1,-4 0,-4 0,-5 0,-3 0,-3 0,-2-1,0 1,-1 0,0 0,0 0,1 0,-1 0,1 0,0 0,0 0,0 0,0 0,0 0,0 0,0 0,0 0,0 0,0 0,0 0,0 0,0 0,0-4,0-2,0 0,0 1,0-3,0 0,0 1,5 2,1-7,-1-2,5-3,3-3,1-3,7 3,-1-5,-3-6,-4 1,-6 1,-2 7,-3 5,-2 7,-1-4,0-5,0 1,1 0,-1 2,1-1,0 3,0-5,0-4,0-3,0-2,0 5,0-4,4-1,2 0,0-1,-1 5,-2-7,4-3,0 0,-1-8,-1-1,2-7,1-5,8 4,1-9,-2 2,-4 1,1 7,-2 1,-2 11,-3 1,2 3,1-2,2 6,1-7,7-5,0-10,-3-4,-3-8,0 0,3-5,-2 2,3 2,-3 4,7 7,-1 0,-4 4,1 6,-2-8,-5 1,2-1,-1 5,1 1,0-1,-2 3,6 0,1 7,-3 2,-3-4,-3 2,-3 6,2-1,0-3,4-1,5-8,8-5,1-4,-4-6,0 7,0-2,-3 0,0-10,7 2,-1 12,-5 4,-5 7,-5 4,1 5,-1 6,-2 8,-2 7,-2-5,-1 0,-1 3,0 3,0 3,-1 2,1 2,0 1,0 1,0-1,0 1,0-1,0 1,0-1,0 0,0 0,0 0,0 0,0 0,0 0,0 0,0 0,0 0,0 0,0 0,0 0,0 0,0 0,0 0,0 0,0 0,0 0,0 0,0 0,0 0,0 0,0 0,0 0,0 0,0 0,0 0,0 0,0 0,0 0,0 0,0 0,0 0,0 0,0 0,0 0,0 0,0 0,0 0,0 0,0 0,0-5,0-1,0 1,0 0,0 2,0 1,0 0,0 2,0 0,0 0,0 0,0 1,0-1,0 0,0 0,0 0,0-4,0-2,0 0,0 1,0 2,0 1,0 1,0 0,0 1,0 0,0-4,4-15,16-14,4-19,-2-15,-1 0,-3 7,0 13,-4 11,-3 10,-5 11,-2-2,-3 3,0 2,-2 5,0 3,0 1,1 3,-1 0,1 1,0 0,0-1,0 1,0-1,0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 0,1 0,8 0,3 9,-2 3,-4 0,2-3,2 2,12 4,12 4,2-2,9-3,14 4,5 0,4 2,13-4,5 1,6 2,4-3,3 6,7-2,-2-3,3-5,1-1,-1-1,8-3,7-2,-1-2,-3-2,4-1,0-5,0-1,-8-1,-1 2,-2 2,-8-9,1-1,-14-3,-5-4,-8 1,-5 1,-2 2,-4 4,-1 4,-3 4,-4-7,-8-2,0 2,9-2,-1 1,-4 3,-1 3,-2-2,-7 0,-1 1,4 3,2 1,-3-3,-6-1,3 1,-2 2,-4 1,-5 1,1 2,-7-1,-4 1,3 1,5-10,2-3,3 1,4 2,-1-3,1 2,3 2,-8 3,0-3,-7 0,-5 2,-7 1,3 2,-3 2,-5 0,0 1,-3 0,-4 1,-2-1,-3 0,-2 1,-1-1,-1 0,1 0,-1 0,1 0,-1 0,1 0,0 0,0 0,0 0,0 0,0 0,0 0,0 0,0 0,0 0,0 0,0 0,0 0,0 0,0 0,0 0,0 0,0 0,0 0,0 0,0 0,0 0,0 0,0 0,0 0,0 0,0 0,0 0,0 0,0 0,0 0,0 0,0 0,0 0,0 0,0 0,0 0,0 0,0 0,0 0,0 0,0 0,0 0,0 0,0 0,0 0,0 0,0 0,0 0,0 0,0 0,0 0,0 0,0 0,0 0,0 0,0 0,0 0,0 0,0 0,0 0,0 0,0 0,0 0,0 0,0 0,0-5,0-1,0 0,0 2,0 0,0 2,0 1,0 1,0 0,0 0,0 0,0-9,0-2,0-10,0-5,0 2,0-9,0-3,0-9,0-2,0 3,0 4,0 1,0-8,0-5,0 3,0-1,0-4,0 2,0 5,0-7,0 0,0-8,0-7,-5-2,-1-1,1-3,0-2,2 2,1 6,0 1,2-2,0 2,0-6,0-4,1-2,-1 3,0 6,0 10,0 3,-9 1,-3-3,1-1,1-7,4 2,1-9,3-7,1 3,-3-5,-2 9,1 7,1 2,1-2,1 2,1-6,1 4,-5-8,0-6,-6 3,1 1,1 4,3 1,1 5,3-5,1-4,0-2,2-1,-1 3,1 2,-1 4,0-8,0-10,1-6,-1-12,-9-9,-4-3,2 9,2 6,2 1,3 6,2-4,1-3,-4-2,0-1,-1 3,2-2,1-6,1-8,2-5,-1 0,1 4,0-2,1-1,-1-3,0 2,0 9,0 5,0 4,0 2,0 5,0-3,0-2,0 3,0 5,5-4,1-2,0-3,-2 0,0 3,-2 6,-1 10,-1 2,0 11,0 4,0 9,0 11,-1 5,1 10,0 6,0 8,0 4,0 4,0-1,0 4,0 2,0 2,0 4,0 0,0 2,0 0,0 1,0 0,0-1,0 0,0 1,0-1,0 0,0 0,0 0,0 0,0 0,0 0,0 0,0 0,0 0,0 0,0 0,0 0,0 0,0 0,0 0,0 4,-4 2,-7 5,-5 4,-10 9,-9 14,-3 10,-9 6,-6 7,-2 2,-1 5,8-10,9-6,1-6,7-3,5-8,6-6,3-3,-1-6,2-2,5-4,4 5,3-1,2-4,2-4,0-3,1-4,-1-2,1-1,0 0,-1-1,0 0,0 1,0-1,0 1,0 0,0 0,0 0,9-14,8-22,10-19,4-19,7-9,6-5,-1 3,12 3,0 6,-4 12,-12 16,-11 17</inkml:trace>
  <inkml:trace contextRef="#ctx0" brushRef="#br2" timeOffset="124465.1012">19922 803,'0'0,"0"0,0 0,0 0,0 0,0 0,0 0,0 0,0 0,0 0,0 0,0 0,0 0,0 0,0 9,0 3,0-1,0 3,0 3,5 4,1 11,4 5,5 10,10 2,4 1,6 1,7 2,1 4,2 3,2-5,-2 2,0 0,2 0,-2-1,-5-5,4-3,-4-9,-10-6,-5-10,-7-3,-2-6,-4 0,1-3,-2 6,6 0,1-3,-4-3,-3-5,-4-2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07T06:29:49.692"/>
    </inkml:context>
    <inkml:brush xml:id="br0">
      <inkml:brushProperty name="width" value="0.35" units="cm"/>
      <inkml:brushProperty name="height" value="0.35" units="cm"/>
      <inkml:brushProperty name="color" value="#FFC114"/>
      <inkml:brushProperty name="ignorePressure" value="1"/>
    </inkml:brush>
    <inkml:brush xml:id="br1">
      <inkml:brushProperty name="width" value="0.1" units="cm"/>
      <inkml:brushProperty name="height" value="0.1" units="cm"/>
      <inkml:brushProperty name="color" value="#66CC00"/>
      <inkml:brushProperty name="ignorePressure" value="1"/>
    </inkml:brush>
  </inkml:definitions>
  <inkml:trace contextRef="#ctx0" brushRef="#br0">269 14064,'0'0,"0"0,0 0,0 0,0 0,0 0,0 0,0 0,0 0,0 0,0 0,0 0,0 0,0 0,0 0,0 0,0 0,0 0,0 0,0-4,0-2,0-5,0 1,0-8,4-10,2-14,5-13,-1-11,8-4,1-7,-3-5,-4-2,-4 4,-4 7,3 2,-1 0,-1-7,-1 5,-1-2,-2-3,0 8,-1 6,0 6,-1-2,1 0,0 2,0-3,-1-5,1 0,0-3,0 2,0 2,0 9,0-1,0 6,0 6,0-2,0-3,0-11,0-8,-4-2,-2-3,0 3,1 8,2-3,1 6,-8-2,-3 6,2-1,-3-1,2-3,-2-5,1-6,3 1,3-5,-1-4,0 2,2 11,1 2,2 4,2-6,0-6,-8-4,-3-2,1-6,2-2,-1 4,0 3,2 2,2 4,3-7,-3 0,-5 1,-1 0,2 10,2 11,3 3,3 6,0 7,2 1,0-5,1-4,-1-2,1-6,-1-7,-9-1,-3 2,1 8,1 12,4 6,2 5,1 3,3 3,-5 6,-1 6,1-2,1 1,1-1,-3-1,-1-3,1 2,1-3,2 1,1 0,1-1,1 4,0 0,0 4,1 4,-1 4,0 3,0 2,0 2,0-8,0-8,0-1,0-2,0 2,0 0,0 2,0 4,0 4,0 3,0 2,0 2,0 0,0 1,0 0,0-1,0 1,0-1,0-9,0-3,0-4,0 1,0-2,0-2,0 1,0 5,0 4,0 3,0 4,0 1,0 1,0 1,0 0,0-1,0 1,0-1,0 1,0-1,0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 0,1 0,4 0,10 0,1 0,-3 0,-4 0,0 0,2 0,11-9,3-3,-1 0,5-2,9-3,8 1,3 3,6 5,3 2,-1 3,3 2,-6 1,-2 1,1 0,-4 0,3-1,0 0,4 1,1-1,4 0,-5 0,-9 0,1 0,-4 0,8 0,-6 0,-3 0,-4 0,-1 0,-8 0,-10 0,-4 0,-6 0,-1 0,-3 0,1 0,-1 0,-3 0,-2 0,-3 0,-1 0,-2 0,0 0,0 0,-1 0,0 0,1 0,0 0,0 0,0 0,0 0,0 0,0 0,0 0,0 0,0 0,0 0,0 0,0 0,0 0,0 0,0 0,0 0,0 0,0 0,0 0,0 0,0 0,0 0,0 0,0 0,0 0,0 0,0 0,0 0,0 0,0 0,0 0,0 0,0 0,0 0,0 0,0 0,0 0,0 0,0 0,0 0,0 0,0 0,0 0,0 0,0 0,0 0,0 0,0 0,0 0,0 0,-5 0,-1 0,0 0,2 0,0 0,2 0,1 0,1 0,0 0,0 0,0 0,1 0,-1 0,0 0,0 0,0 0,0 0,0 0,0 0,0 0,0 0,0 0,0 0,0 0,0 0,0-5,0-1,0 0,0 2,-5 0,-1 2,1 1,0 1,2 0,1 0,1 0,0 1,1-1,0 0,1 0,-1 0,0 0,0 0,0 0,0 0,0 0,0 0,0 0,0 0,0 0,0 0,0 0,0 0,0 0,0 0,0 0,0 0,0-9,0-3,0-4,0 0,0 4,0 3,0 4,0 2,0-3,0 0,0-4,0 0,0 2,-4 2,-2-7,0-2,1-2,2-7,-8-19,-2-14,1-13,2-6,4-1,2-5,2 7,11 7,3 11,0 6,-2-3,1 0,0-5,2-2,-2-4,-1 5,10-2,2 6,-3 3,-5 11,1 3,-3-6,1 6,3-5,-2-4,7-2,-1-8,-3-1,-1-1,-2 5,0-1,3 4,-2 7,-3 1,5 0,0 2,-3-1,1-1,-3 1,2-5,-2-4,2-6,8-3,-1 0,-3-3,-5 0,0 6,2 5,4 1,-2 1,5-5,-1-1,1 3,-4 12,0-5,-4-9,1 1,-2 1,6 0,-1-4,-3 7,0 0,-2 3,1-4,3-1,-1 2,5-7,-1 1,1-7,1-7,2-5,6 10,-3-1,-1 6,-4 13,-3-3,-3 2,-1 1,7-6,-1-6,1-3,5-9,-1 4,4-1,-4 7,-5 10,-3 4,-4 6,1 1,-3-2,1-2,-1 2,6-6,0 1,-3 5,0-1,-2 4,-3-1,1 7,-1-1,1-2,0-1,7-2,0 1,-2 3,-5 2,-4 8,-3-1,-2 3,3 3,0 3,1 2,-3-3,0 4,-1 3,-2 4,1-6,-1-5,-1 1,6-1,0 2,1 1,-1 1,-2 5,-1 3,-1 3,-1 2,0 2,0 1,0-1,0 1,-1 0,1-1,0 0,0 1,0-1,0 0,0 0</inkml:trace>
  <inkml:trace contextRef="#ctx0" brushRef="#br0" timeOffset="1">536 13530,'0'0,"0"0,0 0,0 0,0 0,0 0,0 0,0 0,0 0,0 0,0 0,0 0,0 0,0 0,0 0,0 0,0 0,0 0,0 0,0 0,0 0,5 0,1 0,4 0,1 0,7 0,10 0,4-5,7-6,9 0,7-13,2-7,5-2,-3-10,7-1,5 1,5-5,7-3,12-7,4-3,-1-5,0-8,7-2,8 8,-1 2,-2 3,-2 3,0 3,4-3,5 0,6-4,-4 1,-5-4,-3 2,-2-3,3 1,5 8,-4 1,2 0,-1-3,-1-1,3-7,4-7,0-3,3-2,2 4,-6 1,-5 4,-3 2,-3 2,3 0,-4 7,-6 0,-2 6,-10 3,-5 1,-3 1,-3 4,4 0,-7 4,-7 5,-2 4,6 7,-5-5,-4-3,-4 6,-3 2,-6 6,-3 6,-10-3,-5 0,-10 4,-3 4,-4 4,-2 2,7 2,1 1,-5 0,-4 1,-4 0,-4 0,2-1,1 0,-2 0,-1 0,3 0,0 0,-1 0,-1 0,-2 0,-1 0,-1 0,-1 0,0 0,0 0,-1 0,1 0,0 0,4 0,2 0,9-4,2-2,-2 0,1 1,-3-3,2-4,-2-1,1 2,-1 3,5 3,1 2,-4 2,1 0,-3-7,1-4,-1 1,0 2,9 3,-1 2,-3 2,-5 1,-4 1,-5 1,-2-1,-2 1,0-1,-1 0,0 0,0 1,1-1,-1 0,1 0,0 0,0 0,0 0,0 0,0 0,0 0,0 0,0 0,0 0,0-5,0-1,0 0,0-3,0 0,0-4,0 1,0 3,0-7,0-5,0-8,0-8,0-2,0-4,-9-4,-8-2,-5 2,1-5,0-2,-7-6,-1-1,-2-10,0-5,6 1,-2 8,-2 3,1 7,0 8,4-4,-2 1,-1 0,-2 1,6 4,1-4,5 3,-5 4,-2 1,3 4,0 3,-1 3,4 8,4-6,5-2,-5 4,0 3,-3 6,-2-3,1-2,0 3,3-4,3 3,5 5,-6 6,-6-4,1-5,-1-2,2-2,1 2,1 7,5-9,3 0,-6 0,-1 4,-2 2,1 3,3 5,4-6,3 2,3-3,1 3,1-1,1 2,-1 3,1 4,0-1,-1 0,0 2,0 2,0 1,0 2,0 0,0 1,0 0,0 1,0-1,0 0,0 1,0-1,0 0,0 0,0 0,0 0,0 0,0 0,0 0,0 0,0 0,0 0,0 0,0 0,0 0,0 0,0 0,0 0,0 0,0 0,-4 0,-7 0,-1 0,2 0,2 0,3 0,-8 0,-5 0,0 0,-1 0,2 0,0 0,2 0,4-9,-5-3,-4-5,-4-2,-2 0,3 0,-12 3,-5 4,-5 4,1-5,3-6,-5-4,1 3,-1 3,-2 2,-2 2,4 4,-5-6,-3-1,9-1,-3 2,-2-2,8-2,-3 3,2 3,4 4,-6-5,-4 0,7-3,-8-3,-1 2,-4 0,-2 3,8 3,4 5,4-7,1-4,7 0,9-1,-1 2,5 0,0 3,0 4,2-6,1 0,3 3,3-2,4 3,-6 3,-5 3,0 2,-1 3,3 0,3 2,5-1,3 1,3-1,1 1,-3-1,-1 0,0 0,1 0,1 0,2 0,0 0,-9 0,-2 0,-4 0,-3 0,-4 0,-11 0,-9 0,-11 0,-5 5,-11 1,-7 9,-4 1,-7 4,-1 2,0-3,-3 10,-4-1,6-5,-6-6,1-2,-2-3,2 1,4 3,7-2,1-3,-4-3,3-3,-1-3,-1-1,6 8,2 3,10-1,8-3,5-2,2-2,6-2,11-1,3-1,6-1,4 1,6-1,0 1,0 0,2 0,4 0,3 0,4 0</inkml:trace>
  <inkml:trace contextRef="#ctx0" brushRef="#br0" timeOffset="2">4065 7327,'0'0,"0"0,0 0,0 0,0 0,0 0,0 0,0 0,0 0,0 0,0 0,0 0,0 0,0 0,0 0,0 0,0 0,0-9,9-17,4-17,3-20,4-13,2-7,8 2,3-4,4-6,6-14,4-12,8-5,-1 0,-5 8,3 0,-3-3,-1-4,1-1,-8 4,-2 2,6 8,0 0,1-5,2-6,-2 0,-1 1,2 2,2 9,-3 2,0 7,-9 6,-4 5,-5 8,-2 4,4 11,-4 1,-6 8,-1 9,-5 7,0 10,-2 10,1 0,-1-7,-3 2,-3 0,-3 4,-1 5,-2 6,9-14,3-8,-1-17,2-4,0-3,-4 4,-2 0,-3 11,-2 10,-1 3,-1 0,-1 5,1 7,-1 5,1 5,-1 3</inkml:trace>
  <inkml:trace contextRef="#ctx0" brushRef="#br0" timeOffset="3">5990 7674,'0'0,"0"0,0 0,0 0,0 0,0 0,0 0,0 0,0 0,0 0,0 0,0 0,0 0,0 0,0 0,0 0,0 0,0 0,0-4,5-7,1-1,4-3,6-8,8-9,0-4,6-9,11-7,3-3,3-5,7-7,4-1,1-3,4 2,0-5,-1 5,3-4,-6 6,5-9,2-9,2-8,4-7,3 0,7-5,4-4,4-1,2 9,7-1,-4 3,-5 0,6 9,-5 4,-4 10,-3 11,-7 5,-3 2,-5-2,-1 5,3-3,-3 0,-3 6,-13 11,-11 3,-7 4,-6 8,-7 4,2 5,-3 6,-5 4,-5 4,-4 2,-3 2,-3 0,0 0,-1 0,0 0,0-1,0 1,1-1,0 0,0 0</inkml:trace>
  <inkml:trace contextRef="#ctx0" brushRef="#br0" timeOffset="4">7060 10214,'0'0,"0"0,0 0,0 0,0 0,0 0,0 0,0 0,0 0,0 0,0 0,0 0,0 0,0 0,4 0,2 0,5 0,-1 0,4 0,8 9,5 3,2 0,10-3,8 2,9 4,4 13,-3 1,1-4,2-1,2 4,1 6,3-3,0-1,-3-2,2-1,-1 4,-7-4,-9-5,2-3,0 0,-2 2,-2 6,2-2,5-4,-1-2,8-4,-1 0,-1-3,-2-3,-2-3,-9-3,-12-1</inkml:trace>
  <inkml:trace contextRef="#ctx0" brushRef="#br0" timeOffset="5">8584 10749,'0'0,"0"0,0 0,0 0,0 0,0 0,0 0,0 0,0 0,0 0,0 0,0 0,0 0,0 0,0-5,14-10,4-21,8-18,14-13,8-14,11-16,3-13,11-17,10-8,4 0,7 1,9-5,6-1,2 0,-4 2,-2 1,-1-8,5-11,2-2,5 9,-4 10,-7 16,-3 5,3 1,-11 2,-3 7,-4 12,-8 19,-8 8,-11 16,-7 12,-13 9,-12 10,-12 9,-4 6,-4 4,2 3,-2 2,-1 0,-3 0,-1-1,-2 0,-1 0,0-1,0 0,0 0,-1 0,1 0,0 0,0 0,0 0,-1 0,2 0,-1 0,0 0,0 0,0 0,0 0,0 0,0 0,0 0,0 0,0 0,0 0,0 0,0 0,0 0,0 0</inkml:trace>
  <inkml:trace contextRef="#ctx0" brushRef="#br0" timeOffset="6">8744 10669,'0'0,"0"0,0 0,0 0,0 0,0 0,0 0,0 0,0 0,0 0,0 0,0 0,0 0,0 0,0 4,0 2,0 5,0-1,0 4,0-1,0 6,0 0,9 11,3 9,0 11,6 11,6 14,6 7,0 4,-2 5,-1-4,0-12,4-5,-3 3,-6 13,-3 14,-4 13,0-4,1-7,-1-7,6-6,-2 0,-3 8,1 1,-4-3,1 1,-2-12,2-15,-2-5,7-10,-1-5,-3-1,1-9,-3 2,1 4,3 3,-2-2,7 4,-2-1,-4-4,-4-11,-4-1,-4-7,-3-2,-1-7,0 0,-1-4,0-4,0-3,1-3,-1-2,1-1,0-1</inkml:trace>
  <inkml:trace contextRef="#ctx0" brushRef="#br0" timeOffset="7">1044 13770,'0'0,"0"0,0 0,0 0,0 0,0 0,0 0,0 0,0 0,0 0,0 0,0 0,0 0,0 0,0 0,0 0,0 0,0 0,0 0,0 0,0 0,0 0,0 0,0 0,0 0,0 0,0 0,0 0,0 0,0 0,5 0,1 0,4 0,14 5,17 5,15 2,16 8,9 0,10-3,11 0,16-3,11-4,15-3,6-4,4-1,9-2,8 0,1-1,5 0,3 1,8-1,3 1,-3 0,-2 0,4 0,1 0,1 0,-2 0,5 0,-5 0,-2 0,3 0,1-5,4-1,0 1,0-9,-12-2,-9-2,-8-3,-9 2,5 0,-3 3,-5-4,-3-5,-3 4,-5-1,-9 4,-4 1,-11 3,-17 4,-3 3,-10 4,-6 1,-4 2,-6 1,-16 0,-14-1,-8 1,-8-1,-7 1,2-1,-4 0,-5 0,1 0,-4 0,2 0,-2 0,3 0,7 0,0 0,-3 0,-5 0,0 0,-2 0,-4 0,-2 0,3 0,-1 0,-1 0,-2 0,-1 0,-2 0,5 4,0 2,-1 5,0-1,-2-1,-2-2</inkml:trace>
  <inkml:trace contextRef="#ctx0" brushRef="#br0" timeOffset="8">9359 13904,'0'0,"0"0,0 0,0 0,0 0,0 0,0 0,0 0,0 0,0 0,0 0,0 0,0 0,0 0,0 0,0 0,0 0,5 0,5 0,2 0,8 0,9 0,13 0,10 0,8 0,-5 0,1-5,10-1,11 1,11 0,14 2,2 1,7 0,2 2,6 0,4 0,4-9,4-2,6-1,3 3,1-2,-2 1,8-3,-8 2,-9 2,-4 2,-5 4,-5-4,0 0,-10 2,0 0,-5 3,-11 0,-1 1,1 1,-5 0,-4 1,-1-1,-6 0,-11 0,3-9,-6-3,-9 1,-8 2,-2 2,-9 3,-9 2,-4 1,-6 1,1 0,1 1,-1-1,-4 0,-3 1,-2-1,-3 0,-1 0,-2 0,1 0,-1 0,1 0,-1 0,1 0,0 0,0 0,0 0,0 0,0 0,0 0,0 0,0 0,0 0,0 0,0 9,0 3,0 0</inkml:trace>
  <inkml:trace contextRef="#ctx0" brushRef="#br0" timeOffset="9">376 7728,'0'0,"0"0,0 0,0 0,0 0,0 0,0 0,0 0,0 0,0 0,0 0,0 0,0 0,0 0,0 0,0 0,0 0,0 0,0 0,0 0,0 0,0 0,-9-9,-3-8,-5-10,2-14,3-4,-2-9,3-8,2-8,3 0,3-12,2-5,0 3,1-3,1 10,-1-1,1-1,-1 0,1-1,-1-4,0-2,0-5,0 0,0 2,0-3,4-8,2-10,5-4,-1-1,8 5,1 8,-3 13,-4-3,-4-2,-4 0,-2 3,-2-2,0 2,-1 7,0 0,1-9,-1-7,1-8,4-1,2-3,0 2,-1 3,-2-8,-1-2,-1 4,0-1,-1 6,-1 11,1 5,0-1,0-2,0 1,-5-2,-1 2,0 4,1-2,2 2,1 2,-8-2,-3 0,2 3,2 2,-2 6,1 3,2 5,3 2,-3 3,0-6,2-4,1-2,-2 2,-1 1,2 0,1 7,2 11,1 7,2 6,-1 3,2 7,-10-4,-3 1,1 1,2 7,2-1,3 5,2 3,1 4,1 1,1-2,-1 4,1-6,-1 1,0-1,0 4,1 0,-1-2,0 2,0 5,0 3,0 4,0 3,0 1,0 2,0-1,0 1,0 0,0-1,0 1,0-1,0 0,0 0,0 0,0 0,0 0,0 0,0 0,0 0,0 0,0 0,0 0,0 0,0 0,0 0,0 0,0 0,0 0,0 0,0 0,0 0,0 0,0 0,0 0,0 0,0 0,0 0,0 0,0 0,0 0,0 0,0 0,0 0,0 0,0 0,0 0,0 0,0 0,0 0,0 0,0 0,0 0,0 0,0 0,0 0,0 0,0 0,0 0,0 0,0 0,0 0,0 0,0 0,0 0,0 0,9 0,3 0,4 0,8 0,10 0,7 0,11 0,6 0,6 0,2-9,3-3,3 0,-1-2,-4 2,1-3,-3 3,2-3,3 2,-2 4,-2 2,0 3,-2 2,3 2,-2 0,2 0,-11 1,0-1,-2 1,0-1,-5 0,3 0,-3 0,4 0,-3 0,9 0,3 0,-5 0,-2 0,-6 0,-8 0,-5 0,5 0,-1 0,7 0,-5 0,5 0,3 0,-7 0,-6 0,-5 0,5 0,-2 0,-9 0,-3 0,-6 0,-1 0,1 0,-2 0,5 0,0 0,-5 0,1 0,-3 0,-3 0,-4 0,-2 0,-3 0,-1 0,0 0,-1 0,0 0,1 0,4 0,2 0,4-9,19-12,4-3,-3 4</inkml:trace>
  <inkml:trace contextRef="#ctx0" brushRef="#br0" timeOffset="10">5937 8209</inkml:trace>
  <inkml:trace contextRef="#ctx0" brushRef="#br0" timeOffset="11">6285 8182,'-700'-668,"469"448</inkml:trace>
  <inkml:trace contextRef="#ctx0" brushRef="#br0" timeOffset="12">6124 8209,'-695'-668,"465"447</inkml:trace>
  <inkml:trace contextRef="#ctx0" brushRef="#br0" timeOffset="10466.4718">2942 1,'0'0,"0"0,0 0,0 0,0 0,0 0,0 0,0 0,0 0,0 4,0 2,0 5,0 13,0 12,0 14,0 16,0-3,0-7,0-5,0-1,0-6,0-4,0-6,0 2,0-2,0 3,0 4,5-5,1-8,0-5,-2-1,4-5,0-1,-1-3,-2 6,-1-1,-2-3,-2 0,1-2,-2 1,1-2,0-3,-1-3,1 2,9 0,3 7,0 2,-3-3,-3 2,-1-3,1 1,1 3,4-1,-1 5,3 0,-1-5,7-4,0 0,-3 3,0-2,-3 2,-3-1,-3-4</inkml:trace>
  <inkml:trace contextRef="#ctx0" brushRef="#br0" timeOffset="14650.2195">3076 1498,'0'0,"0"0,0 0,0 0,0 0,0 0,0 0,0 0,0 0,0 0,0 0,0 0,0 0,0 0,0 0,5 0,1 0,4 0,1 0,7 5,1 10,-3 3,0-2,7 5,8 14,13 9,8 11,4 0,-3-4,-1 3,4 1,1 5,5-3,1-7,-5 2,5-4,-4 0,-2 0,-2-3,3 0,6 1,0-3,0 1,-4 2,-6-8,-3-4,-7-5,-5-2,-6 4,-7-4,0-7,-4-6,-1-1,4 1,8-1,-2 2,-6-2,-3 6,-1-1,-4-2,0-5,-3-4,6-3,-2-2,-3-2,0-1,-2 0,-4 1,2-1,-1 0,-3 1,2 0,0 0,8 0,0 0,-3 0,-3 0,-3 0,-4 0,-2 0,-2 0,4 0,2 5,-1 1,-1-1,3 0,1-2,3-1,0 0,-2-2,-2 4,-3 2,7 0,2-2,-1-1,-3-1,-3-1,-2 0,-3-1,0-1,-1 1,-1 0,5 0,6 4,2 2,2 9,0 2,6-3,0 2,1-2,2 1,10 2,4 8,14 0,7 4,8 2,16 5,2-4,0-3,-4 3,2 5,6 1,0-2,0 7,3-4,0-4,-3-3,3 6,-5-3,-4 1,-3 0,5 2,5 4,6 9,1-1,-8-3,-8-6,-6 0,-5-3,-1-3,-8-8,-5-4,-2 4,-6-3,-7-2,-5-3,1-6,-7-5,2 1,0-1,-6-2,3-3,-4 0,-6-2,-2-1,-3 0,1 0,-3-1,-2 1,-3 0,-3-1,3 1,9 0,3 0,-3 0,-3 0,-3 0,-5 0,-1 0,-3 0,0 0,0 0,-1 0,0 0,5 0,2 0,-1 0,4 0,1 0,2 5,0 1,7 9,-1 2,-2-3,-4-2,-5-5,-3-2,-2-3,3-1,5 3,1 2,-1 3,2 1,-2-1,-1 2,-3-1,-2-2,7-2,1-3,0-1,-3-1,-3-1,-2 0,-3-1,0 1,-1-1,-1 1,1 0,-1 0,1 0,0 0,-1 0,1 0,0 0,0 0,0 0,0 0,0 0,0 0,0 0,0 0,0 0,0 0,0 0,0 0,0 0,0 0,0 0,0 0,0 0,0 0,0 0,0 0,0 0,0 0,0 0,0 0,0 0,0 0,0 0,0 0,0 0,0 0,0 0,0 0,5 0,1 0,0 0,-2 0,0 0,2 0,1 0,4 0,9 0,1 0,-3 0,-5 0,1 0,-3-5,2-1,2-4,9-5,4-14,7-6,-3-2,3-4,4 1,-5 2,6 4,-4-7,-3 4,1 0,-5 5,2-5,0-6,-1-4,-5 1,7 4,-3 5,-5-1,1-3,2 1,5-6,2-5,-1-2,-1-2,3 4,0-2,-6 2,2 6,4 2,-4-2,-3 3,4-5,5-4,-4-7,-3-2,-2-10,-1-6,4 0,-4 9,-1 7,-1 0,-5 10,0 4,4 1,-1 4,0-5,0 1,1-6,6-3,-3 3,-1-3,-5 2,-1 7,0-4,-4 2,-3 5,4 10,-1 0,-2 2,0-3,-2 3,2-1,2-1,0 1,5 1,-1 6,-3-2,-5-2,-5 5,-3 1,2 0,5-6,0 3,-1 0,1-4,0 3,-3-4,7-1,1 0,-3 1,2-8,-3-2,2 1,-1 7,-4-4,-2 3,1-1,0 5,-2 7,-2 8,8-3,2 1,-2-1,-3-2,-2 2,-4-1,-1 3,-1 4,-1-5,-1 0,0-2,1 2,0 0,-1 2,1 3,0 4,0 3,0 3,0 0,0 2,0-1,0 1,0 0,0-1,0 0,0 1,0-1,0 0,0 0,0 0,0 0,0 0,0-1,0 1,0 0,0-4,0-2,-9 0,-8-8,0-1,-3-3,-2 1,3 0,-14-2,-5 2,-16 4,-10 4,-10-6,-5 1,2 2,-5 3,-1 3,-1 2,-4 3,-5 1,-5 0,0 1,-1-1,3 1,8-1,1 0,-3 1,1 8,-8 3,4-1,3-1,0-4,1-2,2-1,-2-3,-4 0,-5 0,1-1,-2 1,3 4,4 2,0-1,1 0,3-2,3-1,6-1,-1-5,8-2,3 0,4 1,0 2,1 1,-2-9,2-1,-8-4,-8-4,-1 2,-4 3,-2 1,1 2,-4 3,10 3,-1 3,-4 2,4 0,0 2,7-1,6 1,5 0,0-1,-3-9,-3-7,0-2,-6 3,-4 4,-3 3,-4 4,-7 7,-5 11,0 5,-6-3,-3-2,-2-5,8 1,4-1,4 3,5-2,-2 3,2-1,2 7,-3 0,0-4,11-4,10-3,6-4,11-3,8 0,7-2,11 0,-6 1,4-1,1 0,6 1,1 0,3 0,6 0,4 0,-16 14,-3 4,2-1</inkml:trace>
  <inkml:trace contextRef="#ctx0" brushRef="#br0" timeOffset="18538.8178">8584 4332,'0'0,"0"0,0 0,0 0,0 0,0 0,0 0,0 0,0 0,0 9,0 3,4 0,12 11,1 15,9 20,12 9,0 6,3 5,8 3,0-4,-3-1,3 5,3-2,7-2,-3 1,-2 4,4 3,10 0,-2-5,-3-7,2-3,-2-4,-2 1,-3-7,3 5,-4 0,-3 3,-2-6,-5 6,-6-10,4-10,-1-4,0 0,3 1,-7-7,-2 4,-2-5,2 0,-1-2,-8 2,-2-4,-3-9,-5-8,3-2,-1-4,-6 1,-4 4,-4-2,-4 7,-2 0,-1-4,-1-4,0-5,0-2,0-4,1 0,0-2,0 0,-1 0,2 1,-1-1,0 1,0-1,0 1,0 0,0 0,0 0,0 1,0-1,0 0,0 0,0 0,0 0,0 0,0 0,0 0,0 4,0 2,0 0,0-1,0-2,0-1,0-1,0 4,0 1,0 0,0-2,0-1,0-1,0-1,0-1,0 0,0 0,0 0,0-1,0 1,0 0,0 0,0 0,0 0,0 0,0 0,0 0,0 0,4 5,7 1,1-1,3 9,-1 2,6-3,0 2,-4-2,0 2,-2-3,14 12,3 0,-5-3,-1-5,12-1,1 2,-2 2,-2-2,6 5,1-1,3-4,3-5,-3-5,2-3,1 2,-3 5,-4 0,5 3,-1-1,10-2,-3-4,2 6,2 2,0-3,-4-2,-2 0,-5 0,0-3,0-2,-6-2,-5 3,-4 1,6-2,3 0,3 2,4 1,-5-2,-6-1,-8-2,-4-1,-1-1,-4-1,4 0,-2 0,-4-1,1 1,-4 0,2 0,-2 0,-3-1,-3 1,-3 0,-1 0,-2 0,0 1,0-1,4 0,1 0,0 0,0 0,-2 0,-1 0,-1 9,0 3,-1-1,-1-1,1-4,0-2,0-2,0 4,-1 0,1 4,0 5,10-1,2 7,-1 0,3 1,3 5,-1 8,10 2,1 0,1 6,-1 2,9 10,-1-4,-3-1,3 4,5 3,-1 4,3-3,3 7,3-8,-7-5,4-6,-2-2,-8-4,9 0,-4 3,-4-2,1 2,4 2,-2-2,-1 1,-4 2,2 3,-1 5,-6-5,1-2,4 4,-3-6,-3-11,4-2,4-2,2 3,-2 0,7 0,-4-2,-4 3,-3 0,6 4,-3-5,-3 1,-3-5,-5-3,-4-1,-4-6,4 0,-1-4,-4 4,-1 0,-1-5,-4-3,-3 0,-3-1,-2-3,0-3,-2-1,1-2,-1 0,0-2,1 1,0-1,0 1,-1 0,1-1,0 1,0 0,1 0,-1 0,0 0,0 0,0 5,0 1,0 4,4 1,2 7,0 1,-1 1,-2 16,-1 7,-1 13,-1 7,0 6,-4 14,-3 7,-3 1,-1 4,-7 8,-6 10,-7 8,-8 10,-6 7,0-3,8-10,-4-9,1-5,2-4,8 3,0-9,1-16,4-14,3-9,0-3,5 3,4 5,4 9,-4 0,-6 1,-3-3,1-10,5-6,1-9,2-4,4 0,3-8,-6-1,-2-2,3 2,2 0,-2-2,2-3,1 4,3-5,2-8,2-2,0-1,1-3,1 0,-1-3,1-3,-1-3,0-4,0-1,0-2,0-1,0 1,0-1,0 0,0 1,0 0,0 0,0 0,0-1,0 2,0-1,0 0,0 0,0 0,0 0,0 0,0 0,0 9,0 3,0-1,0-1,0-4,0-2,0-1,0-3,0 0,0 0,0 0,0-1,0 1,0-1,0 1,0 0,0 0,0 0,0 0,0 0,0 0,0 0,0 0,0 0,0 0,0 0,0 0,0 0,0 0,0 0,0 0,0 0,0 0,0 0,0 0,0 0,0 0,0 0,0 0,0 0,0 0,0 0</inkml:trace>
  <inkml:trace contextRef="#ctx0" brushRef="#br1" timeOffset="40308.0245">10963 375,'0'0,"0"0,0 0,0 0,0 0,0 0,0 0,0 0,0 0,0 0,0 0,0 0,0 0,0 0,0 0,0 0,0 0,0 0,0 0,0 0,0 0,0 0,0 0,0 0,5 0,1 0,4 0,1 0,7 0,1 0,-3 0,0 0,3 0,1 0,8 0,-2 0,0 0,-1 0,10 0,3 0,4 0,5 0,7 0,4 0,1-9,-5-3,2 0,-4 3,3 2,-8 3,-8 2,-1 1,-6 1,-1 1,-5-1,-3 1,0-1,1 0,4 1,3-1,5 0,5 0,-4 0,5 0,5 0,-6 0,0 9,-4 3,7-1,-1-1,-2-4,1-2,-7-2,-1-1,9-1,-4 0,-4-1,1 1,4 0,9-1,4 1,-1 0,8 0,-6 0,-3 0,3 0,-7 0,-7 0,-6 0,-4 0,1 0,1 0,-5 0,-3 0,-1 0,4 0,3 0,1 0,-1 0,4 0,-4 0,2 0,10 0,-4 0,-2 0,-3 0,6 0,-4 0,-2 0,-4 0,0 0,2 0,-3 0,2 0,1 0,4 0,-3 0,-4 0,-1 0,8 0,3 0,-1 0,-2 0,3 0,3 0,-1 0,3 0,-7 0,-5 0,-2 0,6 0,-2 0,-6 0,0 0,-3 0,-2 0,4 0,-2 0,0 0,-5 0,0 0,0 0,7 0,-2 0,0 0,5 0,7 0,1 0,0 0,-3 0,7-9,1-3,7 0,-4 3,-7 2,1 3,2-2,-1-1,-3 1,-3 2,1-4,0 1,-2 0,-1 2,2 2,-5 2,-2 0,-1 1,8-5,3-1,0 1,-2 1,3 1,-6 1,-4 1,3 0,5 1,1 0,-1 1,-2-1,1 0,5 0,-4 0,4 0,-3 0,0 0,-2 0,3 0,4 0,-1 0,2 0,-2 0,-3 0,5 0,-4 0,-5 0,2 0,3 0,0 0,-3 0,7 0,-4 0,-5 0,-2 0,-4 0,4 0,-4 0,-2 0,-1 0,-1 0,6 0,-3 0,-2 0,0 0,-4 0,-2 0,6 0,-2 0,-5 0,-5 0,0 0,-3 0,-3 0,-2 0,-3 0,-1 0,-1 0,0 0,-1 0,1 0,-1 0,1 0,0 0,0 0,0 0,0 0,0 0,0 0,0 0,0 0,0 0,0 0,0 0,0 0,0 0,0 0,0 0,0 0,0 0,0 0,0 0,0 0,0 0,0 0,0 0,0 0,0 0,0 0,0 0,0 0,0 0,0 0,0 0,0 0,0 0,0 0,0 0,0 0,0 0,0 0,0 0,0 0,0 0,0 0,0 0,0-9,0-7,-5-2,-1-2,0 3,2-1,-9 3,-5 4,-1-5,-1 0,3-2,-1 3,3 3,5 4,-6 3,0 3,2 1,5 1,3 1,2 0,3-1,1 1,0-1,1 0,-1 1,1-1,-1 0,-4 0,-2 0,1 0</inkml:trace>
  <inkml:trace contextRef="#ctx0" brushRef="#br1" timeOffset="41654.7423">17701 375,'0'0,"0"0,0 0,0 0,0 0,0 0,0 0,0 0,0 0,0 0,0 0,0 0,0 0,0 0,0 0,0 0,0 0,0 0,0 0,0 0,0 0,0 0,0 0,0 0,0 0,0 0,0 0,0 0,0 0,0 0,0 0,0 0,0 0,0 0,0 0,0 0,0 0,0 0,0 0,0 0,0 0,-4 5,-7 5,-1 2,-3 3,1-1,3 6,3 0,-6-4,-5 1,1-4,-2 2,3-3,5 2,-1-2,2 6,3 1,3-4,-7 1,-1-3,-4 1,2 3,-1-2,-3 6,2 0,4-5,5-4,2 0,-5 3,-2-2,1 2,4-2,2-2,3-4,1-3,2-2,0-2,0 0,1-1,-1 1</inkml:trace>
  <inkml:trace contextRef="#ctx0" brushRef="#br1" timeOffset="46690.4928">12487 7621,'0'0,"0"0,0 0,0 0,0 0,0 0,0 0,0 0,0 0,0 0,0 0,0 0,0 0,0 0,0 0,0 0,0 0,0-5,0-1,10 0,2 2,-1-13,3-8,3-4,-1-6,10-7,1 0,5-11,1-11,5-7,4-7,1 3,0-6,-1 8,1 1,2 10,3 10,7 0,-2 0,-5 0,3-5,-3-2,0-4,0-1,2 1,-3-2,-11 6,-1 3,-7 12,1-1,0 3,4-5,-3 1,2-1,0-2,4-5,0-4,-6 5,2 1,3 10,-3-2,-4 3,0 3,-2-1,4-3,6 1,2-10,3-11,4-8,8-10,-5 4,2-4,3-2,1 5,-4 10,3 3,-3 4,3 2,-6 7,1 3,3 0,-4 0,0 3,1-4,-8-4,-6 9,0-4,4-1,-5 7,5-3,-3 7,6-1,5-6,3-4,4-4,5-2,-2 5,-6-4,1-1,-6-1,-8 0,-5 6,6 1,-4 6,-3 4,-3 5,-5 8,-3 0,5-6,-2 4,4-8,-2-2,8-4,-2 6,-1-6,-2-3,0 4,-6 2,3 2,-2 2,-2 4,1 6,-3-1,-1-1,6-1,-1 1,-5 4,0-3,-4-1,1-6,2 4,7-8,0-2,-5 2,0-8,0 5,3 0,5-3,-1 2,-5-1,3-8,-3 1,9 4,4 0,-4 4,2-1,4 8,2-10,2-1,4-7,0 1,-5-5,-3 4,1 0,-1 0,-3 5,-1 2,2 7,-5 2,-6 7,-8 3,-2 7,-3 2,-3 3,1 1,0 1,-1 3,-3-5,-1-1,-2-3,0 2,-1 4,-1 4,1 3,0 3,-1 1,1-3,0-2,0 1,0 1,0 2,0 0,0 1,0 1,0 0,0 0,0 0,0 0,0 1,0-1,0 0,0 0,0 0,0 0,0 0,0 0,0 0,0 0,0 0,0 0,0 0,0 0,-4 0,-7 0,-1 0,-7 0,-15 4,-15 2,-8 5,-8 9,-2 5,1 0,8-1,4 0,11-4,4 4,9-2,5-5,6-1,2-3,0-4,2-3,4-3,4-2,3-1,2 0,2-1,0 1,1-1,0 1,-1-1,1 1,-1 0,0 0,0 0</inkml:trace>
  <inkml:trace contextRef="#ctx0" brushRef="#br1" timeOffset="47707.6749">17354 776,'0'0,"0"0,0 0,0 0,0 0,0 0,0 0,0 0,0 0,0 0,0 0,0 0,0 0,0 0,0 0,0 0,0 0,0 0,0 0,0 0,0 0,0 0,0 0,0 0,0 5,0 5,0 2,0 3,0-1,0 6,0 0,4 1,7 1,1 2,2 6,0-3,7 0,-1-2,-4 1,-4 4,-5-2,2-7,-1-1,-2-1,-2-2,-2-1,-1-2,0 5,-1-1,-1-2,1-1,0-2,-1 1,1-2,0-3,0-3,0-2,0-2,4-2,3 0,-2 4,0 1,-2 0,-1 0</inkml:trace>
  <inkml:trace contextRef="#ctx0" brushRef="#br1" timeOffset="50149.2133">14626 9920,'0'0,"0"0,0 0,0 0,0 0,0 0,0 0,0 0,0 0,0 0,0 0,0 0,0 0,0 0,0 0,0 0,0 0,0 0,0 0,0 0,0 0,0 0,0 0,0 0,0 0,10 0,2 5,-1 1,3-1,3 0,13 8,10 1,11-2,3-2,-4-3,3-3,6-3,12 0,7-1,4-10,1-2,6-5,-4 1,-3-1,-6 2,-2-1,0 2,5 4,3-6,1 0,1-1,-6 1,-2 4,-5 4,-5-2,0-3,1 1,0 2,1 3,8 2,-5 2,4 3,-7-1,-5 2,0-10,8-2,0-5,2 1,-2-2,0 3,2 2,3 5,-4 2,0 3,-2 2,-1-5,-2 0,1 0,-2 1,1 1,8 1,-5 2,-4-1,-1 6,-6 1,0 0,3-1,2-2,2 0,4-2,8 4,0 1,1-1,-5 4,0 0,-14-1,-3-2,-2-3,-6-1,-6-1,-7-1,0 0,-6 0,-8-1,-3 1,-6 0,1 0,-3-1,2 1,-2 0,-3 0,-2 0,-2 0,-3 0,0 0,-1 0,-1 0,1 0,-1 0,1 0,0 0,-1 0,1 0,0 0,0 0,0 0,0 0,0 0,0 0,0 0,0 0,0 0,0 0,0 0,0 0,0-4,-4-7,-2 0,-9-4,-11 1,-10-11,-12-6,-8-1,-8-6,-1-4,5 0,3 7,4 0,5-2,11 4,2 4,4 6,6 8,3 6,5 4,2 4,2 1,4 1,4 1,2-1,2 0,1 0,0-1,1 0,0 0,-1 0,0 0,1 0</inkml:trace>
  <inkml:trace contextRef="#ctx0" brushRef="#br1" timeOffset="51018.0046">19519 9599,'0'0,"0"0,0 0,0 0,0 0,0 0,0 0,0 0,0 0,0 0,0 0,0 0,0 0,0 0,0 0,0 0,0 0,0 0,0 0,0 0,0 0,-4 0,-2 9,-9 17,-6 13,-5 13,-2-2,4-4,6-7,-8 5,1-6,0-5,4-7,1-4,4-2,5-3,4 4,4-2,1-3,2-5,1 0,0-2,0 3,-1-1,-8 1,-4 9,-9 5,-4 3,0-4,6-6,6-6</inkml:trace>
  <inkml:trace contextRef="#ctx0" brushRef="#br1" timeOffset="52930.0643">13824 13743,'0'0,"0"0,0 0,0 0,0 0,0 0,0 0,0 0,0 0,0 0,0 0,0 0,0 0,0 0,0 0,0 0,0 0,0 0,0 0,0 0,0 0,0 0,0 0,0 0,0 0,0 0,0 0,0 0,0 0,0 0,0 0,0 0,0 0,0 0,0 0,9 0,3 0,5 0,7 0,10 0,12 0,7 0,9 0,7 0,10-9,6-7,5-2,7 3,5 4,-2-1,1 2,1-3,1 2,7 2,6-6,-2 0,-3-3,-1 2,-2 4,3 3,-3 4,3 3,-4-3,-2-1,-10 1,-7 1,4 1,0 2,-2 0,2 1,-2 0,-1 0,-8 0,-3 0,3 1,-4-1,0 0,9 0,-6 0,2 0,-4 0,-1 0,-6 0,0 0,-8 0,3 0,0 0,3 4,-3 2,3 0,-3 3,-7 1,0-2,-6-3,2 8,-8 1,1-1,2-4,-8-2,-2-4,-3-1,1-1,4 3,-2 1,2 1,-1-2,1-1,2-2,-6 0,-5 4,-8 1,-3 0,-2-2,-4-1,5 4,-2 0,-3-1,-1-2,-2 0,0-3,4 0,-2-1,6 0,-1 0,-3 0,-6-1,-3 1,-4 0,-3 0,0 0,-2 0,0 0,0 0,0 0,1 0,0 0,-1 0,1 0,0 0,0 0,0 0,0 0,0 0,1-5,-1-1,0-4,0-5,-10-14,-6-6,-6-2,-4-8,3 3,5 5,-3 4,1 7,1 8,2-1,1-3,2 3,-1 0,2 3,4 0,-6 2,-1 4,-2-5,-2-1,2 3,0 4,2 2,5 4,3 1,4 2,2 1,2-1,0 1,1-1,0 1,0-1,-1 0,0 0,1 0,-1 0,0 0,0 0,0 0,0 0</inkml:trace>
  <inkml:trace contextRef="#ctx0" brushRef="#br1" timeOffset="53912.5439">19493 13690,'0'0,"0"0,0 0,0 0,0 0,0 0,0 0,0 0,0 0,0 0,0 0,0 0,0 0,0 0,0 0,0 0,0 0,0 0,0 0,0 0,0 0,0 0,0 0,0 0,0 0,0 0,0 0,0 9,0 3,0 0,-10-3,-2 2,-4-1,-4 3,2 3,-1 8,-6 0,1 1,0-4,4-2,1-3,4 0,-1-3,4 6,2-1,4-3,3 0,1-2,2-4,-9 2,-2-2,-4 3,-5 8,2 1,-1-3,3-5,4 0,5-2,-7 1,-5 4,1-2,4 7,3-1,5-3,2-1,3-2,1-4,0-4,1-2,0-3,-1-1,1 4,-5 2,-2 3,-4 1,-1 8,2 1,2-4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07T05:02:00.04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13317,'0'0,"0"0,0 0,0 0,0 0,0 0,0 0,0 0,0 0,0 0,0 0,0 0,0 0,0 0,0 0,0 0,0 0,4 0,2 0,9 0,2 0,-2 0,1 0,-3 0,2 0,12-4,1-2,0-5,14-4,4 0,-1-7,5-3,4-3,-3-1,-2 5,-3 6,-2 6,2-4,-8-3,-5 0,-4 0,7-1,-3 2,-3 4,13-4,-2-4,6-3,4 4,3 0,5-6,-7 3,1-5,-8-1,-3 4,1-7,-3-2,6-1,-1-2,6 0,4 3,-4 2,4-3,1 1,0 2,0 2,4 6,1-2,-5-1,1 0,-5 0,3 5,1-2,5-3,1 0,3 0,0-9,3-7,-1 3,1-4,-6 0,-5 4,-2 0,-2 2,3 3,3 3,-6 7,3 0,0-2,5-4,-4 3,2 7,1-3,3-5,0-3,3 5,-5-7,-4-2,-2 1,2-8,2-4,-1 5,3 1,1 3,3-1,0 7,3-1,-7 2,-3 0,-4 3,-5 5,6-2,-5 3,1 2,2-1,-3-1,7 3,-1-8,-6 0,3-4,-4 4,-5-3,4-1,-3 1,1 1,2-3,1-2,-3-2,0 4,2-2,5 2,-6 1,-1 1,-9 7,-7 7,2-3,-1-2,4-3,4 4,-3 1,-9 3,-4 5,-1-5,0 1,-4 3,4 4,-1-2,-5 2,-5 2,1 2,2 2,-1 2,2 0,-2 2,6-6,0 0,-3-1,0 2,-3 1,1 1,-1 1,0 1,9-5,-1-1,-3 1,-5 0,0 2,-2 1,1 1,4 1,7-9,1-3,-4 1,-2 2,-2 2,-1 3,-2 2,1-3,-2-1,6-4,0 0,-3 1,1 3,-3 2,1 1,-1 2,-4 1,-3 0,-2 1,-3-1,0 1,-1-1,4 0,1 0,0 0,-1 0,-1 0,-1 0,-1 0,0 0,-1 0,0 0,-1 0,1 0,0 0,0-4,0-3,0 2,0 0,0 2,0 1,0-8,0-3,0-3,0 1,0-2,0 3,0-2,0 2,0 4,0-5,-5-1,-1-2,-4 2,-1-1,2-1,-2 1,0 4,3-4,-7-1,0 0,-3-3,2 3,3 0,1 2,0 5,0-5,0-5,3 2,-6-1,-5-11,-4-4,2-1,1 1,3-2,6 0,-6 2,-3 2,2 8,-1-12,-1 2,2 2,-3-8,0 4,-3-1,-4 6,4-10,-3-2,-1-3,0 2,4 4,3 5,4-6,6 5,-5 0,-3 5,1 0,0-4,-2-1,2 7,6 7,-5 0,0-2,0 0,2 3,-1 1,-1 5,1-5,5 1,3 1,-5-3,-5-1,-4 3,-2-4,3-2,4-2,-7-1,0 6,-4-8,2-3,6-1,-7-2,-4-1,0-2,5-3,7-5,-3 3,-5-5,1 5,1 7,-4 4,2 0,3 1,4 1,2 1,0 7,2 7,5 6,4-3,4-1,2 4,1 3,2 2,0 3,0 2,-1 1,1 1,-1-1,0 1,0-1,0 1,0-1,0 0,0 0,0 0,0 0,0 0,0 0,0 0,0 0,0 0,0 0,0 0,0 0,0 0,5 0,5-4,2-7,3-1,-1-3,6 1,9 3,4 3,6-10,0-3,12-2,7-1,6-6,-7 2,0-4,0 0,-1 5,-5 7,-3-2,0-6,6 1,-3 1,-4 5,2-3,-6-3,3 0,2 4,-2 1,-4-4,4-3,-6 4,0-3,7 3,-1-3,-3-6,-5 3,1 2,-6 6,-1-7,0-2,3-1,-4 5,2-6,-1 3,8-3,3 5,-3-2,2 0,-3 0,3 1,2 6,-2-2,-3-2,5 0,0 1,2-6,1 0,3-5,6-4,-2-5,-1 2,-1-1,1-2,4 3,-7 9,-4-3,5 1,-2 2,0-2,0-4,-3 2,-1-3,2-2,1 1,-2 0,-1-2,2 2,6-1,-5 4,-3-2,-4 8,-9 9,0-4,-7-2,-2 4,-1 3,-4 6,0 5,-4-3,5 1,0-2,-4 3,0 4,-2 3,-4 4,-3 2,-2 1,-3 2,-1-1,0 1,-1 0,1-1,-1 1,1-1,-1 0,1 0,0 0,0 0,0 0,0 0,0 0,0 0,0 0,0 0,0 0,0 0,0 0,0-5,0-1,0 0,0 2,0 0,0 2,0 1,0 1,0 0,0 0,0 0,0 1,0-1,0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5,5 1,14 13,5 8,12 18,8 10,11 14,5 4,6 9,1 3,3 1,2 4,8 0,-5 8,3-3,-4-6,-8-7,-3-5,-3-6,-2-15,-7-4,-7-10,2 1,-2 2,-8-6,-2-1,-6-6,1-5,1 2,-2-3,1-2,3-1,-3 1,-2 5,3-2,-3-2,2-4,2 3,-1 6,9-1,-2-2,-4 4,3 6,3-4,-4 2,-4-5,2 6,5-3,-1 2,-5 0,-4-7,-7 1,-3-3,6-8,-2-5,-5-2,-5 3,-5-2,-3-2,-2 1,-2 0,-1 5,0 2,0-3,0-5,0 2,1-2,0-2,0-3,0-2,0-2,0-1,0 0,0 0,0-1,0 1,0-1,0 1,0 0,0 0,0 0,0 0,5 0,1 0,-1 0,0 0,-2 0,4 0,5 0,0 5,7 1,1 4,1 10,2 1,11-3,-1-4,7-1,7-1,9 0,8 4,12-1,-3 6,4-1,4-4,0-4,6-4,1-4,-1-2,4-2,-6-1,-2 5,-3 1,-1 0,-4-1,-7-1,-1-1,-2-1,-8-1,-10 0,-7 0,-2 0,-3 0,-7 0,-4-1,-6 1,-2 0,6 0,-1 0,-4 0,-5 0,-4 0,-4 0,-3 0,-1 0,0 0,-1 0,0 0,0 0,0 0,1 0,0 0,0 0,0 0,0 0,0 0,0 0,0 0,0 0,0 0,0 0,0 0,0 0,0 0,0 0,0 0,0 0,0 0,0 0,0 0,0 0,0 0,0 0,0 0,0 0,0 0,0 0,0 0,0 0,0 0,0 0,0 0,0 0,0 0,0 0,0 0,0 0,0 0,0 0,0-4,0-2,0 0,0 1,0 2,0 1,0 1,0 0,0 1,0 1,0-1,0 0,0 0,0 1,0-1,0 0,0 0,0 0,0 0,0 0,0 0,0 0,0 0,0 0,0 0,0 0,0 0,0 0,0 0,0 0,0-9,0-4,5-3,1-4,4-2,5-8,9-7,1-11,0-11,1-10,9-1,-1-3,-2 2,3-5,4-8,10-12,5-8,3-1,5-4,14-2,5-10,5-6,7-14,11 3,0 3,2-12,4-9,3 0,0 8,-6 11,-2 15,-2 6,1 0,-5 1,0 2,-3 2,4-2,-1 3,1-10,-3-8,5 4,-7 0,-4 4,4 3,-10-1,0 2,-6 7,-3 3,-5 16,-1 4,1-1,2 6,-2-3,-4 0,-4 6,0 1,-10 6,-5 0,3 9,-7 5,-3 3,-2 2,0 5,-2-3,2 3,4-5,-6 2,-4 1,-4 8,-6 2,-3-5,4 4,-2 0,1-3,-5 7,0 4,-4 9,1-3,7 1,-1-2,-3 0,-5 5,-1-4,-1-1,-4-1,-2 4,-2 2,3 5,0-4,-1 1,-1 0,-1 3,-1 0,-2 3,1 0,-1 1,-1 4,1-7,0 1,0-3,0 2,-1 0,1-3,0 2,0 4,0 5,0-6,0-1,0 3,0 3,0 3,0 2,0 3,0 1,0 0,0 1,0-1,0 1,0-1,0 0,0 1,0-1,0 0,0 0,0 0,0 0,0 0,0 0,0 0,0 0,0 0,0 0,0 0,0 0,0 0,0 0,0 0,0 0,5-5,1-1,9-4,2-1,2 2,8-2,12 0,9 3,5 2,7 3,8 1,10 1,-4 1,4 1,-3-1,1 1,0-1,1 0,-4 0,-4 0,-11 0,-9 0,-10 0,-1 0,-8 0,-4 0,-7 0,-1 0,0 0,-3 0,5 0,-1 0,-3 0,-5 0,-4 0,-3 0,-3 0,4 0,0 0,0 0,4 0,-1 0,0 0,2 0,-1 0,8 0,10 9,14 17,-1 4,-6-4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07T06:33:10.947"/>
    </inkml:context>
    <inkml:brush xml:id="br0">
      <inkml:brushProperty name="width" value="0.35" units="cm"/>
      <inkml:brushProperty name="height" value="0.35" units="cm"/>
      <inkml:brushProperty name="color" value="#FFC114"/>
      <inkml:brushProperty name="ignorePressure" value="1"/>
    </inkml:brush>
  </inkml:definitions>
  <inkml:trace contextRef="#ctx0" brushRef="#br0">269 13898,'0'0,"0"0,0 0,0 0,0 0,0 0,0 0,0 0,0 0,0 0,0 0,0 0,0 0,0 0,0 0,0 0,0 0,0 0,0 0,0-4,0-2,0-5,0 1,0-8,4-10,2-14,5-13,-1-11,8-4,1-7,-3-5,-4-2,-4 4,-4 7,3 2,-1 0,-1-7,-1 5,-1-2,-2-3,0 8,-1 6,0 6,-1-2,1 0,0 2,0-3,-1-5,1 0,0-3,0 2,0 2,0 9,0-1,0 6,0 6,0-2,0-3,0-11,0-8,-4-2,-2-3,0 3,1 8,2-3,1 6,-8-2,-3 6,2-1,-3-1,2-3,-2-5,1-6,3 1,3-5,-1-4,0 2,2 11,1 2,2 4,2-6,0-6,-8-4,-3-2,1-6,2-2,-1 4,0 3,2 2,2 4,3-7,-3 0,-5 1,-1 0,2 10,2 11,3 3,3 6,0 7,2 1,0-5,1-4,-1-2,1-6,-1-7,-9-1,-3 2,1 8,1 12,4 6,2 5,1 3,3 3,-5 6,-1 6,1-2,1 1,1-1,-3-1,-1-3,1 2,1-3,2 1,1 0,1-1,1 4,0 0,0 4,1 4,-1 4,0 3,0 2,0 2,0-8,0-8,0-1,0-2,0 2,0 0,0 2,0 4,0 4,0 3,0 2,0 2,0 0,0 1,0 0,0-1,0 1,0-1,0-9,0-3,0-4,0 1,0-2,0-2,0 1,0 5,0 4,0 3,0 4,0 1,0 1,0 1,0 0,0-1,0 1,0-1,0 1,0-1,0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 0,1 0,4 0,10 0,1 0,-3 0,-4 0,0 0,2 0,11-9,3-3,-1 0,5-2,9-3,8 1,3 3,6 5,3 2,-1 3,3 2,-6 1,-2 1,1 0,-4 0,3-1,0 0,4 1,1-1,4 0,-5 0,-9 0,1 0,-4 0,8 0,-6 0,-3 0,-4 0,-1 0,-8 0,-10 0,-4 0,-6 0,-1 0,-3 0,1 0,-1 0,-3 0,-2 0,-3 0,-1 0,-2 0,0 0,0 0,-1 0,0 0,1 0,0 0,0 0,0 0,0 0,0 0,0 0,0 0,0 0,0 0,0 0,0 0,0 0,0 0,0 0,0 0,0 0,0 0,0 0,0 0,0 0,0 0,0 0,0 0,0 0,0 0,0 0,0 0,0 0,0 0,0 0,0 0,0 0,0 0,0 0,0 0,0 0,0 0,0 0,0 0,0 0,0 0,0 0,0 0,0 0,0 0,0 0,0 0,0 0,0 0,0 0,-5 0,-1 0,0 0,2 0,0 0,2 0,1 0,1 0,0 0,0 0,0 0,1 0,-1 0,0 0,0 0,0 0,0 0,0 0,0 0,0 0,0 0,0 0,0 0,0 0,0 0,0-5,0-1,0 0,0 2,-5 0,-1 2,1 1,0 1,2 0,1 0,1 0,0 1,1-1,0 0,1 0,-1 0,0 0,0 0,0 0,0 0,0 0,0 0,0 0,0 0,0 0,0 0,0 0,0 0,0 0,0 0,0 0,0 0,0-9,0-3,0-4,0 0,0 4,0 3,0 4,0 2,0-3,0 0,0-4,0 0,0 2,-4 2,-2-7,0-2,1-2,2-7,-8-19,-2-14,1-13,2-6,4-1,2-5,2 7,11 7,3 11,0 6,-2-3,1 0,0-5,2-2,-2-4,-1 5,10-2,2 6,-3 3,-5 11,1 3,-3-6,1 6,3-5,-2-4,7-2,-1-8,-3-1,-1-1,-2 5,0-1,3 4,-2 7,-3 1,5 0,0 2,-3-1,1-1,-3 1,2-5,-2-4,2-6,8-3,-1 0,-3-3,-5 0,0 6,2 5,4 1,-2 1,5-5,-1-1,1 3,-4 12,0-5,-4-9,1 1,-2 1,6 0,-1-4,-3 7,0 0,-2 3,1-4,3-1,-1 2,5-7,-1 1,1-7,1-7,2-5,6 10,-3-1,-1 6,-4 13,-3-3,-3 2,-1 1,7-6,-1-6,1-3,5-9,-1 4,4-1,-4 7,-5 10,-3 4,-4 6,1 1,-3-2,1-2,-1 2,6-6,0 1,-3 5,0-1,-2 4,-3-1,1 7,-1-1,1-2,0-1,7-2,0 1,-2 3,-5 2,-4 8,-3-1,-2 3,3 3,0 3,1 2,-3-3,0 4,-1 3,-2 4,1-6,-1-5,-1 1,6-1,0 2,1 1,-1 1,-2 5,-1 3,-1 3,-1 2,0 2,0 1,0-1,0 1,-1 0,1-1,0 0,0 1,0-1,0 0,0 0</inkml:trace>
  <inkml:trace contextRef="#ctx0" brushRef="#br0" timeOffset="1">536 13364,'0'0,"0"0,0 0,0 0,0 0,0 0,0 0,0 0,0 0,0 0,0 0,0 0,0 0,0 0,0 0,0 0,0 0,0 0,0 0,0 0,0 0,5 0,1 0,4 0,1 0,7 0,10 0,4-5,7-6,9 0,7-13,2-7,5-2,-3-10,7-1,5 1,5-5,7-3,12-7,4-3,-1-5,0-8,7-2,8 8,-1 2,-2 3,-2 3,0 3,4-3,5 0,6-4,-4 1,-5-4,-3 2,-2-3,3 1,5 8,-4 1,2 0,-1-3,-1-1,3-7,4-7,0-3,3-2,2 4,-6 1,-5 4,-3 2,-3 2,3 0,-4 7,-6 0,-2 6,-10 3,-5 1,-3 1,-3 4,4 0,-7 4,-7 5,-2 4,6 7,-5-5,-4-3,-4 6,-3 2,-6 6,-3 6,-10-3,-5 0,-10 4,-3 4,-4 4,-2 2,7 2,1 1,-5 0,-4 1,-4 0,-4 0,2-1,1 0,-2 0,-1 0,3 0,0 0,-1 0,-1 0,-2 0,-1 0,-1 0,-1 0,0 0,0 0,-1 0,1 0,0 0,4 0,2 0,9-4,2-2,-2 0,1 1,-3-3,2-4,-2-1,1 2,-1 3,5 3,1 2,-4 2,1 0,-3-7,1-4,-1 1,0 2,9 3,-1 2,-3 2,-5 1,-4 1,-5 1,-2-1,-2 1,0-1,-1 0,0 0,0 1,1-1,-1 0,1 0,0 0,0 0,0 0,0 0,0 0,0 0,0 0,0 0,0 0,0-5,0-1,0 0,0-3,0 0,0-4,0 1,0 3,0-7,0-5,0-8,0-8,0-2,0-4,-9-4,-8-2,-5 2,1-5,0-2,-7-6,-1-1,-2-10,0-5,6 1,-2 8,-2 3,1 7,0 8,4-4,-2 1,-1 0,-2 1,6 4,1-4,5 3,-5 4,-2 1,3 4,0 3,-1 3,4 8,4-6,5-2,-5 4,0 3,-3 6,-2-3,1-2,0 3,3-4,3 3,5 5,-6 6,-6-4,1-5,-1-2,2-2,1 2,1 7,5-9,3 0,-6 0,-1 4,-2 2,1 3,3 5,4-6,3 2,3-3,1 3,1-1,1 2,-1 3,1 4,0-1,-1 0,0 2,0 2,0 1,0 2,0 0,0 1,0 0,0 1,0-1,0 0,0 1,0-1,0 0,0 0,0 0,0 0,0 0,0 0,0 0,0 0,0 0,0 0,0 0,0 0,0 0,0 0,0 0,0 0,0 0,0 0,-4 0,-7 0,-1 0,2 0,2 0,3 0,-8 0,-5 0,0 0,-1 0,2 0,0 0,2 0,4-9,-5-3,-4-5,-4-2,-2 0,3 0,-12 3,-5 4,-5 4,1-5,3-6,-5-4,1 3,-1 3,-2 2,-2 2,4 4,-5-6,-3-1,9-1,-3 2,-2-2,8-2,-3 3,2 3,4 4,-6-5,-4 0,7-3,-8-3,-1 2,-4 0,-2 3,8 3,4 5,4-7,1-4,7 0,9-1,-1 2,5 0,0 3,0 4,2-6,1 0,3 3,3-2,4 3,-6 3,-5 3,0 2,-1 3,3 0,3 2,5-1,3 1,3-1,1 1,-3-1,-1 0,0 0,1 0,1 0,2 0,0 0,-9 0,-2 0,-4 0,-3 0,-4 0,-11 0,-9 0,-11 0,-5 5,-11 1,-7 9,-4 1,-7 4,-1 2,0-3,-3 10,-4-1,6-5,-6-6,1-2,-2-3,2 1,4 3,7-2,1-3,-4-3,3-3,-1-3,-1-1,6 8,2 3,10-1,8-3,5-2,2-2,6-2,11-1,3-1,6-1,4 1,6-1,0 1,0 0,2 0,4 0,3 0,4 0</inkml:trace>
  <inkml:trace contextRef="#ctx0" brushRef="#br0" timeOffset="2">4065 7161,'0'0,"0"0,0 0,0 0,0 0,0 0,0 0,0 0,0 0,0 0,0 0,0 0,0 0,0 0,0 0,0 0,0 0,0-9,9-17,4-17,3-20,4-13,2-7,8 2,3-4,4-6,6-14,4-12,8-5,-1 0,-5 8,3 0,-3-3,-1-4,1-1,-8 4,-2 2,6 8,0 0,1-5,2-6,-2 0,-1 1,2 2,2 9,-3 2,0 7,-9 6,-4 5,-5 8,-2 4,4 11,-4 1,-6 8,-1 9,-5 7,0 10,-2 10,1 0,-1-7,-3 2,-3 0,-3 4,-1 5,-2 6,9-14,3-8,-1-17,2-4,0-3,-4 4,-2 0,-3 11,-2 10,-1 3,-1 0,-1 5,1 7,-1 5,1 5,-1 3</inkml:trace>
  <inkml:trace contextRef="#ctx0" brushRef="#br0" timeOffset="3">5990 7508,'0'0,"0"0,0 0,0 0,0 0,0 0,0 0,0 0,0 0,0 0,0 0,0 0,0 0,0 0,0 0,0 0,0 0,0 0,0-4,5-7,1-1,4-3,6-8,8-9,0-4,6-9,11-7,3-3,3-5,7-7,4-1,1-3,4 2,0-5,-1 5,3-4,-6 6,5-9,2-9,2-8,4-7,3 0,7-5,4-4,4-1,2 9,7-1,-4 3,-5 0,6 9,-5 4,-4 10,-3 11,-7 5,-3 2,-5-2,-1 5,3-3,-3 0,-3 6,-13 11,-11 3,-7 4,-6 8,-7 4,2 5,-3 6,-5 4,-5 4,-4 2,-3 2,-3 0,0 0,-1 0,0 0,0-1,0 1,1-1,0 0,0 0</inkml:trace>
  <inkml:trace contextRef="#ctx0" brushRef="#br0" timeOffset="4">7060 10048,'0'0,"0"0,0 0,0 0,0 0,0 0,0 0,0 0,0 0,0 0,0 0,0 0,0 0,0 0,4 0,2 0,5 0,-1 0,4 0,8 9,5 3,2 0,10-3,8 2,9 4,4 13,-3 1,1-4,2-1,2 4,1 6,3-3,0-1,-3-2,2-1,-1 4,-7-4,-9-5,2-3,0 0,-2 2,-2 6,2-2,5-4,-1-2,8-4,-1 0,-1-3,-2-3,-2-3,-9-3,-12-1</inkml:trace>
  <inkml:trace contextRef="#ctx0" brushRef="#br0" timeOffset="5">8584 10583,'0'0,"0"0,0 0,0 0,0 0,0 0,0 0,0 0,0 0,0 0,0 0,0 0,0 0,0 0,0-5,14-10,4-21,8-18,14-13,8-14,11-16,3-13,11-17,10-8,4 0,7 1,9-5,6-1,2 0,-4 2,-2 1,-1-8,5-11,2-2,5 9,-4 10,-7 16,-3 5,3 1,-11 2,-3 7,-4 12,-8 19,-8 8,-11 16,-7 12,-13 9,-12 10,-12 9,-4 6,-4 4,2 3,-2 2,-1 0,-3 0,-1-1,-2 0,-1 0,0-1,0 0,0 0,-1 0,1 0,0 0,0 0,0 0,-1 0,2 0,-1 0,0 0,0 0,0 0,0 0,0 0,0 0,0 0,0 0,0 0,0 0,0 0,0 0,0 0,0 0</inkml:trace>
  <inkml:trace contextRef="#ctx0" brushRef="#br0" timeOffset="6">8744 10503,'0'0,"0"0,0 0,0 0,0 0,0 0,0 0,0 0,0 0,0 0,0 0,0 0,0 0,0 0,0 4,0 2,0 5,0-1,0 4,0-1,0 6,0 0,9 11,3 9,0 11,6 11,6 14,6 7,0 4,-2 5,-1-4,0-12,4-5,-3 3,-6 13,-3 14,-4 13,0-4,1-7,-1-7,6-6,-2 0,-3 8,1 1,-4-3,1 1,-2-12,2-15,-2-5,7-10,-1-5,-3-1,1-9,-3 2,1 4,3 3,-2-2,7 4,-2-1,-4-4,-4-11,-4-1,-4-7,-3-2,-1-7,0 0,-1-4,0-4,0-3,1-3,-1-2,1-1,0-1</inkml:trace>
  <inkml:trace contextRef="#ctx0" brushRef="#br0" timeOffset="7">1044 13604,'0'0,"0"0,0 0,0 0,0 0,0 0,0 0,0 0,0 0,0 0,0 0,0 0,0 0,0 0,0 0,0 0,0 0,0 0,0 0,0 0,0 0,0 0,0 0,0 0,0 0,0 0,0 0,0 0,0 0,0 0,5 0,1 0,4 0,14 5,17 5,15 2,16 8,9 0,10-3,11 0,16-3,11-4,15-3,6-4,4-1,9-2,8 0,1-1,5 0,3 1,8-1,3 1,-3 0,-2 0,4 0,1 0,1 0,-2 0,5 0,-5 0,-2 0,3 0,1-5,4-1,0 1,0-9,-12-2,-9-2,-8-3,-9 2,5 0,-3 3,-5-4,-3-5,-3 4,-5-1,-9 4,-4 1,-11 3,-17 4,-3 3,-10 4,-6 1,-4 2,-6 1,-16 0,-14-1,-8 1,-8-1,-7 1,2-1,-4 0,-5 0,1 0,-4 0,2 0,-2 0,3 0,7 0,0 0,-3 0,-5 0,0 0,-2 0,-4 0,-2 0,3 0,-1 0,-1 0,-2 0,-1 0,-2 0,5 4,0 2,-1 5,0-1,-2-1,-2-2</inkml:trace>
  <inkml:trace contextRef="#ctx0" brushRef="#br0" timeOffset="8">9359 13738,'0'0,"0"0,0 0,0 0,0 0,0 0,0 0,0 0,0 0,0 0,0 0,0 0,0 0,0 0,0 0,0 0,0 0,5 0,5 0,2 0,8 0,9 0,13 0,10 0,8 0,-5 0,1-5,10-1,11 1,11 0,14 2,2 1,7 0,2 2,6 0,4 0,4-9,4-2,6-1,3 3,1-2,-2 1,8-3,-8 2,-9 2,-4 2,-5 4,-5-4,0 0,-10 2,0 0,-5 3,-11 0,-1 1,1 1,-5 0,-4 1,-1-1,-6 0,-11 0,3-9,-6-3,-9 1,-8 2,-2 2,-9 3,-9 2,-4 1,-6 1,1 0,1 1,-1-1,-4 0,-3 1,-2-1,-3 0,-1 0,-2 0,1 0,-1 0,1 0,-1 0,1 0,0 0,0 0,0 0,0 0,0 0,0 0,0 0,0 0,0 0,0 0,0 9,0 3,0 0</inkml:trace>
  <inkml:trace contextRef="#ctx0" brushRef="#br0" timeOffset="9">376 7562,'0'0,"0"0,0 0,0 0,0 0,0 0,0 0,0 0,0 0,0 0,0 0,0 0,0 0,0 0,0 0,0 0,0 0,0 0,0 0,0 0,0 0,0 0,-9-9,-3-8,-5-10,2-14,3-4,-2-9,3-8,2-8,3 0,3-12,2-5,0 3,1-3,1 10,-1-1,1-1,-1 0,1-1,-1-4,0-2,0-5,0 0,0 2,0-3,4-8,2-10,5-4,-1-1,8 5,1 8,-3 13,-4-3,-4-2,-4 0,-2 3,-2-2,0 2,-1 7,0 0,1-9,-1-7,1-8,4-1,2-3,0 2,-1 3,-2-8,-1-2,-1 4,0-1,-1 6,-1 11,1 5,0-1,0-2,0 1,-5-2,-1 2,0 4,1-2,2 2,1 2,-8-2,-3 0,2 3,2 2,-2 6,1 3,2 5,3 2,-3 3,0-6,2-4,1-2,-2 2,-1 1,2 0,1 7,2 11,1 7,2 6,-1 3,2 7,-10-4,-3 1,1 1,2 7,2-1,3 5,2 3,1 4,1 1,1-2,-1 4,1-6,-1 1,0-1,0 4,1 0,-1-2,0 2,0 5,0 3,0 4,0 3,0 1,0 2,0-1,0 1,0 0,0-1,0 1,0-1,0 0,0 0,0 0,0 0,0 0,0 0,0 0,0 0,0 0,0 0,0 0,0 0,0 0,0 0,0 0,0 0,0 0,0 0,0 0,0 0,0 0,0 0,0 0,0 0,0 0,0 0,0 0,0 0,0 0,0 0,0 0,0 0,0 0,0 0,0 0,0 0,0 0,0 0,0 0,0 0,0 0,0 0,0 0,0 0,0 0,0 0,0 0,0 0,0 0,0 0,0 0,0 0,0 0,0 0,9 0,3 0,4 0,8 0,10 0,7 0,11 0,6 0,6 0,2-9,3-3,3 0,-1-2,-4 2,1-3,-3 3,2-3,3 2,-2 4,-2 2,0 3,-2 2,3 2,-2 0,2 0,-11 1,0-1,-2 1,0-1,-5 0,3 0,-3 0,4 0,-3 0,9 0,3 0,-5 0,-2 0,-6 0,-8 0,-5 0,5 0,-1 0,7 0,-5 0,5 0,3 0,-7 0,-6 0,-5 0,5 0,-2 0,-9 0,-3 0,-6 0,-1 0,1 0,-2 0,5 0,0 0,-5 0,1 0,-3 0,-3 0,-4 0,-2 0,-3 0,-1 0,0 0,-1 0,0 0,1 0,4 0,2 0,4-9,19-12,4-3,-3 4</inkml:trace>
  <inkml:trace contextRef="#ctx0" brushRef="#br0" timeOffset="10">5937 8043</inkml:trace>
  <inkml:trace contextRef="#ctx0" brushRef="#br0" timeOffset="11">6285 8016,'-700'-668,"469"448</inkml:trace>
  <inkml:trace contextRef="#ctx0" brushRef="#br0" timeOffset="12">6124 8043,'-695'-668,"465"447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07T05:02:05.80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0,'0'0,"0"0,0 0,0 0,0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07T05:02:14.659"/>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55 13506,'0'0,"0"0,0 0,0 0,0 0,0 0,0 0,0 0,0-9,0-7,0-2,-4-1,-2 1,0 1,1 2,-2 4,-1-6,1 1,2-2,1-2,2-2,2 2,-1-4,2-3,-1-6,0-6,1-6,-1-9,0-8,0-13,0-11,0 0,0-4,0 0,5 6,1 4,-1 1,5-3,-1-6,-1-12,-3 3,-1 5,3 8,0-5,8-4,1-5,-1-5,-4 3,-4-5,-3 1,3 10,0-2,3-2,0-9,3-3,-1 8,6 3,1 4,-3 6,-4 3,-5-1,-3-9,2-2,1 3,3 7,-1 2,0 10,-3 0,-2-5,2-8,1-1,-1-4,-1 0,-3 3,0 2,-1 0,-1 0,0-7,9-6,2 10,1 12,-3 11,-3 11,-2 8,-2 2,-1 6,-1 0,0-2,-1 3,1-6,0 0,-1 4,1-4,0 1,0 4,0 9,0 10,0 0,0 4,0 1,0-2,0 3,0 0,0 3,0 3,0 4,0-6,0 0,0 1,0 3,0 3,0 3,0 1,0 2,0 0,0 1,0-1,0 1,0-1,0 0,0 1,0-1,0 0,0 0,0 0,0 0,0 0,0 0,0 0,0 0,0 0,0 0,0 0,0 0,0 0,0 0,0 0,0 0,0 0,0 0,0 0,0 0,0 0,0 0,0 0,0 0,0 0,0 0,0 0,0 0,0 0,0 0,0 0,0 0,0 0,0 0,0 0,0-5,0-1,0 0,0 2,-9 0,-3 2,0 1,-2 1,2 0,2 0,-1 0,0 0,4 1,1-1,3 0,1 0,2 0,0 0,0 0,-4 0,-1 0,-1 0,2 0,1 0,1 0,1 0,0 0,1 0,0 0,1 0,-1 0,0 0,0 0,0 0,0 0,0 0,0 0,0 0,0 0,0 0,0 0,0 0,0 0,0 0,0 0,0-5,0-1,0 0,5-3,6 0,0 1,13-7,12-5,12-9,3 1,11-4,5-1,3 0,0 2,1 6,-2 7,1-3,2-2,-2-1,0 3,-2 0,-8 4,-10 5,-9 5,-2 3,-8 2,-9 2,-4 1,-5 0,0 0,-2-1,1 1,-1-1,-2 0,-4 0,-1 0,-2 0,-2 0,0 0,0 0,-1 0,1 0,-1 0,1 0,0 0,0 0,0 0,0 0,0 0,0 0,0-9,0-3,0-4,0 1,0-2,0-3,0 3,-5-5,-1-9,0-2,2-6,0 0,-2-3,-1-12,0-15,3-6,1-11,5-6,4 4,4-2,10-2,1-10,2-10,2-3,0 3,6-1,2 0,0 1,-1-4,3-3,0-1,-2 6,8 1,2-4,1-5,4-4,-3-3,1 2,1 4,-3 5,1 0,1-3,2 6,-2-1,-1 6,-7 13,-6 9,-3 10,6 1,-2-6,-3 3,-1-3,-2-1,4 0,-3 5,-2 2,-1 6,-4 5,-2 10,5 0,-1 1,-5 10,0 3,-4 4,0 5,-2 2,2-1,7 3,0 3,-3 6,-5 2,-5 3,-3 0,-3 3,-2 3,-1 4,1 2,-1 1,0 2,0 0,1 1,0 0,0-1,0 1,0-1,0 0,0 0,0 0,0 0,0 0,0 0,0 0,0-9,0-3,0-4,0 0,0-1,0-2,0 2,0-6,0-7,0-13,0-3,0-3,0-7,0-3,0 9,0-6,0-6,0-3,0 6,0 4,0 6,-9 3,-3 0,-5-1,2 2,-2 1,2 7,4 5,4 9,2 3,3 5,1 1,2 2,-1 4,1-6,-5-1,-1-2,-1 1,2 4,1 4,1 3,0 3,2-3,0-1,0 1,0 1,1 1,-1 2,0 0,0 1,0 0,0 0,0 0,0 0,0 1,0-1,0 0,0 0,0 0,0 0,0 0,0 0,0 0,0 0,0 0,0 0,0 0,0 0,0 0,0 0,0 0,0 0,0 0,0 0,0 0,0 0,0 0,0 0,0 0,0 0,0 0,0 0,0 0,0 0,0 0,0-5,0-1,0 0,5 2,1 0,4-7,14-6,3-6,11 2,12 0,7 3,7 5,12 4,1 4,1 3,-3 2,-1 1,1 0,1-1,5 1,-1 0,4-1,5 0,-3 1,3-1,3 0,-4-1,0 1,5 0,-10 0,-1 0,0 0,-1 0,4 0,-7 0,0 0,1 0,6 0,5 0,7 5,0 1,-3 0,1-2,7 0,0-2,-4-1,-1 4,-2 1,-5-1,2 4,-3 0,3-1,-1-2,7 6,1 3,1-3,1-3,3-2,-3-3,-1-3,6 0,-2-1,4 4,-11 1,-5 5,6 0,-1 3,1 0,-2-3,6-3,-7 7,0 0,2-1,-3-4,7 2,3-2,2-1,2-3,-4-2,-1-2,-6 0,5-2,-7 1,0 0,-9-1,-4 1,2 0,0-1,-1 1,-4 0,-8 0,-6 0,-10 0,-5 0,-2 0,-5 0,0 0,-8 0,-5 0,-3 0,7 0,-1 0,-8 0,-7 0,-2 0,-4 0,1 0,2 0,-1 0,6 0,0 0,-4 0,-5 0,-3 0,-4 0,-2 0,-2 0,-1 0,0 0,0 0,1 0,-1 0,1 0,0 0,0 0,0 0,0 0,0 0,0 0,0 0,0 0,0 0,0 0,0 0,0 0,0 0,0 0,0 0,0 0,0 0,0 0,0 0,0 0,0 0,0 0,0 0,0 0,0 0,0 0,0 0,0 0,0 0,0 0,0 0,0 0,0 0,0 0,0 0,0 0,0 0,-9 0,-3 5,-4 1,-4 4,1 1,0-2,3 7,4 0,4-2,-5 1,-6-2,1 1,-1 3,2-1,0 5,3 0,4-5,-6-4,0 0,-2 3,2-2,0 2,-3-2,3 7,3-1,4-4,4 1,-6 2,-2 2,-3 7,-3 4,-3 5,2 6,5-4,-10 4,-4-4,-1 5,3-5,-2 0,-1 3,-5 4,5 7,-8 4,-5 7,-5 1,1 3,0 14,-7 1,-2 6,-5 5,-2 1,0-2,3 2,-2-7,-1 1,7-6,-1-7,0-8,1-2,0-2,6-12,2-2,0 1,8-8,7 1,-1-5,2-1,0-2,7 2,3-5,5-3,5-7,-8 2,-6-3,1 4,1-3,5-4,5-1,5-4,4-3,3-4,1-3,2 2,0 2,0-2,0-1,0-2,-1 0,0-2,0 5,0 1,0 9,0 1,0-1,0-4,-9-4,-8 2,0 0,2 2,4 4,-1-1,1 7,4-1,1-3,-1 0,0-3,0 0,3-1,1 0,2 0,0-4,1-3,0-2,1-2,-1-2,0 0,0-1,0 1,1 8,-1 4,0-1,0-2,0-2,0 2,-1-1,1 3,0 0,0 2,0 8,0 1,0-4,0-4,0-1,0 2,0-1,0 2,0 6,0 5,5 7,1 6,4-3,6 1,8 7,0-3,-3 0,-1-3,4 6,0 0,3 5,8 0,-4-5,8 4,1 2,3 7,4-2,-3-7,2 3,1-3,-3 8,10-1,-5-1,-1-1,4 0,-1 4,-1 1,0 5,-3 0,-2 3,2-1,2 2,5-1,-1 1,-1-2,0 2,-4-2,-1 2,0-2,-8 2,-6-7,-3-4,-4-2,-5-12,3 2,-3-8,-1 0,-3-7,-5-9,-4-3,1 0,-1-3,-2 0,-2 7,-2 0,-1-4,0-1,-2-3,1 1,0 2,-1-2,1 6,0 0,0-5,0-4,4 0,2 2,0-1,-1 3,-2-3,8 6,2 0,-1-3,-2 0,-4-3,-2 1,-2-2,-1 2,-2 8,1-1,-1-3,1-5,0 0,-1-2,1 1,0 3,0 0,0 6,0-1,0-4,0-4,0-4,0-4,0-2,0-2,0-1,0 0,0 0,0 1,0-1,0 1,0 0,0-1,0 1,0 0,0 1,0-1,0 0,5 0,1 0,4 0,5 0,0 0,7 4,-1 7,-4 1,0 3,6 8,13 0,9 1,7 0,-2 2,0 4,5-2,3-1,4-1,-3-1,2 5,4-2,5-7,-1-2,-3 1,1-4,3 0,-1-2,1 5,-3 0,-3-4,-8-4,5 0,-4-1,-7-3,-7-2,-11-2,-2-2,-6-1,-7 0,-2 0,-3-1,-5 1,-2-1,-3 1,-1 0,-1 0,-1 0,0 0,1 0,-1 0,1 0,0 0,0 0,0 0,0 0,0 0,0 0,0 0,0 0,4 0,2 0,5 0,8 0,3 0,-4 5,9 14,9 5,8 7,10 12,4 3,7 13,1 4,3 6,-1 4,1 4,-6-2,4-1,-5 6,-3-6,-3 2,-3-3,5 5,-9 7,-2-2,3-1,-2-5,-4-3,4-9,-7 2,-5-5,-4-8,5-1,-3-9,-7-7,-8-5,-4-5,2-5,-4 1,-2-2,-5-5,-2-6,-2 1,-2-2,-1-2,1-3,-1-2,0-1,1 4,0 1,0-1,0-1,-1-1,2-1,-1-1,0-1,0 0,0 0,0 0,0 0,0-1,0 6,0 1,0-1,4 0,2-2,0-1,-1 0,-2-2,-1 0,-1 0,9 0,2-1,-1 1,3 9,-2 3,2 0,13 1,5 0,7 1,11 4,14-2,6 5,5 0,11-4,6-5,5-4,4-4,4-3,6 4,7 0,-3 4,-3 1,3-1,-1-3,4-2,-1-2,3 4,4 0,-6 0,-5-2,-3-1,-2-2,-6-4,-2-3,0 0,1-3,-7-6,-6 1,-9 3,-5 2,0 4,-5 2,1 1,1 2,-2 1,-4-1,1 1,-2-1,-7-8,-4-4,-2 0,-1-1,-4 0,-1-2,1 3,6 2,-5 3,-6 3,-7-3,6 1,0 0,-2 2,-3 1,2-7,3-3,0 1,2-1,-1 0,-4 4,6-3,-4 2,-5 3,1-3,5 1,-6 1,-4 3,-1 2,-3 1,5 2,-4 0,-2 0,-5 1,-1-1,1 0,-4 0,5 1,-1-1,-4 0,-4 0,-5 0,-4 0,-1 0,-2 0,-1 0,0 0,0 0,5 0,1 0,1 0,-2 0,0 0,-2-9,-1-4,-1 2,0 2,0-3,0 2,0-2,0-4,-1 1,6 2,1 5,4-6,1-1,7-2,1-8,1-17,3-20,1-22,-3-20,3-9,-1-1,-6 11,-5 10,-4 6,-5 9,-1 4,-3 6,1-4,3 6,2 0,0 7,4 0,4-4,1-13,7-13,-1-9,-3-6,-5 1,-4 0,-3-1,-4 8,0-2,-2-3,0-2,0 7,1 7,-1 8,1 19,0 2,-1-3,1-4,-9-10,-3-13,-4-10,-4-7,2 2,-1-4,3-6,4-7,-5-5,0 1,-1 9,3 9,-2 2,3-1,-1-3,2-3,3 10,4 4,2 5,3 5,0-1,2-3,-1-3,1 0,-1-2,1 3,-1 3,0-5,0-4,0-3,0-7,0 6,0 3,0-3,0-3,0-6,0-1,0 5,0-1,0 4,5 3,1 4,0-2,3 1,0 1,-1 8,-2 5,2 5,0 7,-1 6,7 3,1-2,-2-3,2 1,-3-5,-2-3,-4 6,-2 11,-2 12,-2 14,0 4,4-7,2 3,-1 9,-1-2,-1 0,-1 0,-1 5,-1 2,0 4,0 5,0-4,0 0,0-1,-1 1,1 5,0 3,0 4,0 1,0 3,0 0,0 1,0 0,0-1,0 1,0-1,0 0,0 0,0 0,0 0,0 0,0 0,0 0,0 0,0 0,0 0,0 0,0 0,0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07T05:02:17.582"/>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565 1,'0'0,"0"0,0 0,0 0,0 0,0 0,0 0,0 0,0 0,0 0,0 0,0 0,0 0,0 0,0 0,0 0,0 0,0 0,0 0,0 0,0 0,0 0,0 0,0 0,0 0,-5 4,-1 2,0 9,-12 6,-3 0,-8 5,2-1,-9 8,-6 8,3 5,-1 1,-2 0,5 2,5 2,-1-4,5-9,2-3,6-7,2-3,4-7,0-1,2 1,3-3,3-4,3-3,2-4,0-2,2-2,-1 0,1-1,-1 0,1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07T05:02:18.33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0,'0'0,"0"0,0 0,0 0,0 0,0 0,0 0,0 0,0 0,0 0,0 0,0 0,0 0,0 0,0 0,0 0,0 0,0 0,0 0,5 9,1 3,4 0,10 2,6 3,3 3,10 8,3 3,3 6,9 5,-2 5,5 8,2 0,4-2,0 1,-10-10,0 2,-10-8,-12 0,-2-7,-6-5,-2-1,-5-6,4-1,-2-3,-3-5,-5-4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07T05:02:24.09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619 886,'0'0,"0"0,0 0,0 0,0 0,0 0,0 0,0 0,0 0,0 0,0 0,0 0,0 0,0 0,0 0,0 0,0 0,0 0,0 0,-5 0,-1 0,-4-9,-5-3,-1-13,-5-12,-9-12,-4-8,4-8,-2 8,-1-1,7 6,-3 6,-5-2,4 3,-3 4,0 0,5-3,-1 3,0 8,4 9,2 9,6-2,0 2,3-2,5 3,3 4,3 3,1 3,2 2,1 1,0 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07T05:02:25.0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996 0,'0'0,"0"0,0 0,0 0,0 0,0 0,0 0,0 0,0 0,0 0,0 0,-4 0,-2 0,-5 0,1 5,1 5,-7 2,-1 3,-1-1,1 6,0 0,-2 5,2 13,-5 4,-8 13,-3 6,4 7,-7-5,-2-2,1 1,-6 8,-6 6,6 4,-4 6,-2 3,6-6,-2-2,1-2,4-5,0-6,6-11,5 5,-2-1,4-5,7-3,7-12,5-6,5-11,2-9,2-6,0-6,0-3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10-07T05:02:50.315"/>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14468,'0'0,"0"0,0 0,0 0,0 0,0 0,0 0,0 0,0 0,0 0,0 0,0 0,4 0,2-4,5-2,13-5,8 1,7-4,6 1,0 3,2-6,6-1,3-1,6 2,1-1,4-2,9 2,0 5,1 3,1-5,6-5,6 0,6 0,10 3,0-1,1 2,-1 5,6 3,5 3,7 3,8 0,1 2,0-1,5 1,2 0,-1-1,-1 1,-1 3,-1 2,-1 0,4-1,0-2,10-1,1-1,-2 0,-3-1,-4-1,-2 1,-4 0,4 0,1 0,-1-1,-2 1,0 0,2 0,2 0,3 0,0 0,-1 0,-3 0,-7 0,-7 0,-3 5,-5 1,2 0,-12-2,-5 0,-2-2,-10 3,-6 11,-4 2,-2-2,4-4,-9 1,3 3,-8-2,-11-3,-2-3,-6-3,-2 2,0-1,0 0,-2-2,-1-1,-8-2,-5 9,-5 2,8 0,3-3,2-3,5-2,-5 2,3 1,5-1,2 3,-3-1,1 4,-4 0,-1-3,2-3,-6-1,-6 6,-4 2,-2-2,-6-2,3-3,-3-2,-5-2,-1-2,-2 0,0 0,-1-1,-4 1,-2-1,-2 1,-3 0,0 0,-2 0,1 0,-1 0,1 0,-1 0,1 0,0 0,0 0,0 0,0 0,0 0,0 0,0 0,0 0,0 0,0 0,0 0,0 0,0 0,0 0,0 0,0 0,0 0,0 0,0 0,0 0,0 0,0 0,0 0,0 0,0 0,0 0,0 0,4 0,3 0,7 0,3 0,-2 0,-4 0,-3 0,1 0,-1 0,3 0,0 0,-3 0,-2 0,3 0,-1 0,-2 0,-1 0,-2 0,-2 0,0 0,-1 0,0 0,-1 0,1 0,0 0,0 0,-1 0,1 0,0 0,0 0,0 0,0 0,0 0,0 0,0 0,0 0,0 0,0 0,0 0,0 0,0 0,0 0,0 0,0 0,0 0,0 0,0 0,0 0,0 0,0 0,0 0,0 0,0 0,0 0,0 4,0 2,0 0,0-1,0-2,0-1,0-1,0 0,0-1,0 0,0-1,0 1,0 0,0 0,0 0,0-1,0 1,0 0,0 0,0 0,0 1,0-1,0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0,0-5,0-1,0 0,0 2,0 0,0 2,0 1,0 1,0 0,0-9,0-3,0-4,0 1,0-2,0 2,0 0,0 1,0 4,0-6,0 0,0-2,0 2,0 0,0-3,0 2,0 5,0 3,0-5,0-5,-4 0,-7 0,-1 3,2-1,-2 2,0-4,3-5,3 3,2 0,2-1,2-11,0-3,-9-11,-7-9,-6 3,-3-6,2 2,6 10,-4 4,1 6,0 3,4 4,4 7,-1-2,3-2,-2 1,1-2,2 6,3-4,3-2,-8-4,-2-7,2-1,-3-3,2 7,3-6,2 1,-1 3,0 7,2 0,-3 2,0-1,1-7,3-3,2 2,1 2,-8-2,-6-8,-2 4,4 0,-2-2,3 2,3-6,-1-3,2-3,1-5,3 7,-7-6,-1 3,-4-3,2-1,-2-4,-2-1,3 3,3 1,4 7,3 12,4 5,-8 3,-2-2,1 6,-2-3,-3 1,0 1,4 1,-1 5,2-3,2 0,4 4,1 1,3 4,0 1,2 4,-1 3,1 4,-1 3,1 1,-1 2,0 1,0 0,0-1,0 1,0-1,0 1,0-1,0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0,-9 0,-3 0,0 0,-2 0,2 0,2 0,3 0,-2 0,1 0,-3 0,1 0,-8 0,-14-9,-15-3,-4 0,1-2,2 1,-2 4,4 2,1 3,3 2,4-4,4 0,-5-4,-2 0,3 2,-2 2,1 2,-1 1,-4 2,2-8,3-3,-5-4,0 1,3 4,4 2,8 4,1-3,-1 1,6 1,1 2,1 2,3 0,5 2,5 0,-6 0,-5 0,2 0,-2 1,2-1,5 0,-1 0,3 0,2 0,3 0,2 0,1 0,2 0,0 0,1 0,-1 0,1 0,-1 0,0 0,1 0,-1 0,0 0,0 0,0 0,0 0,0 0,0 0,0 0,0 0,0 0,0 0,0 0,0 0,0 0,0 0,0 0,0 0,0 0,0 0,0 0,0 0,0-4,0-3,0 2,0 0,0 2,0 1,0 1,0 0,0 1,0-9,0-3,0 1,0 2,0-2,0 1,0 2,0-2,0 1,0 1,0-2,0 1,0 2,0-8,0 0,-10-3,-2 2,-8-5,-2 0,0 5,2-5,6-3,-5-2,1 3,0 1,-3 5,3-9,0-5,3-1,-10-4,-5-1,-2-3,5 5,-3-9,4-3,-2-1,-2 2,5 0,-2 8,-7-3,4 5,1 0,7-3,-8-5,-2 2,-1-6,-4-5,-4-6,-1-2,8 0,0 1,2 6,1 4,6 5,3 6,5-4,-4 6,2 3,-5 0,2 5,0-2,3 0,6 1,-5 1,-8-4,0 0,1 4,3 4,7 1,5 4,-5-3,-8-6,-1-4,-1 4,4 8,6 6,-4-3,1 2,4-1,4-2,4 2,3 3,2 6,1 2,1 4,-1 1,1 1,0 1,-1 0,0 0,1-1,-1 1,0-1,0 0,-5 0,-1 0,0 0,2 0,0 0,2 0,-3 0,-2 0,-3 0,-1 0,2 0,3 0,2 0,1 0,2 0,-8 0,-3 0,-3 0,-5 0,2 0,-1 0,3 0,5 0,-6 0,-4-5,-4-1,-1 0,-10 2,-4-9,1-5,7-1,-1-1,-7 3,2 4,-1-1,1 3,3 3,3 3,-3 2,1-7,-4-2,-4-4,1 1,-2-1,-3-3,-3 2,3 4,9 4,2 3,-3-5,2-2,5 1,10 4,-7-2,2 0,1 3,5 2,1 2,4 1,4 1,4 1,4 1,2-1,1 1,0-1,1 0,0 0,0 0,-1 1,0-1,1-1,-1 1,0 0,0 0,0 0,0 0,0 0,-1 0,1 0,0 0,0 0,0 0,0 0,0 0,0 0,0 0,0 0,0 0,0 0,0 0,0 0,0 0,0-4,0-2,0 0,0-3,0 0,0 1,0 2,0 2,0-7,0-6,0-1,0-2,0 4,0-2,0 4,0 3,0-5,0 0,0-2,0-2,0-3,0 3,0-13,0-6,0 4,0-1,0 0,0-2,0-3,5-10,1-4,4-7,15-15,2-9,-3-7,-1-2,4-3,8-3,1-7,0-3,-2 4,2 1,0 5,-2 7,7 5,-3 9,-4 0,-3-5,6-6,-2-2,2 3,-2 6,4-5,3 0,-1-5,2 2,-1 1,-5 9,-2 3,0 11,-4 13,-4 6,-6 7,-3 2,1-2,6-7,-1 5,-5-9,-5 1,-1 8,-3-5,-2 4,-4 7,-1 8,-2 2,-1 0,0 5,-1 1,0 1,1 4,0 4,-1 5,1-6,0 0,0 2,0 4,0 2,0 3,0 1,0 2,0 0,0 1,0 0,0-1,0 1,0-1,0 0,0 0,0 0,0 0,0 0,0 0,0 0,0 0,0 0,0 0,0 0,0 0,0 0,0 0,0 0,0 0,0 0,0 0,0 0,0 0,0 0,0 0,0 0,0 0,0 0,0 0,0 0,0 0,0 0,0 0,0 0,0 0,0 0,0 0,0 0,0 0,0 0,0 0,0 0,0 0,0 0,0 0,0 0,0 0,0 0,0 0,0 0,0 0,0 0,0 0,0 0,0 0,0 0,0 0,0 0,0 0,0 0,0 9,0 3,0 0,0-3,0-2,0-3,0-2,0-1,0-1,0-1,0 1,0-1,0 1,0 0,0-1,0 1,0 0,0 0,0 0,0 0,0 0,0 0,0 0,0 0,0 0,0 0,0 0,0 0,0 0,0 0,0 0,0 0,0 0,0 0,0 0,0 0,0 0,0 0,0 0,0 0,0 0,0 0,0 0,0 0,0 0,0 0,0 0,0 0,0 0,0 0,0 0,0 5,0 1,0 0,0-2,0 0,0-2,0-1,0-1,0 0,0 0,0 0,0 0,0-1,0 1,0 0,0 0,0 0,0 0,0 0,0 0,0 0,0 0,0 0,0 0,0 0,0 0,0 0,0 0,0 0,0 0,0 0,0 0,0 0,0 0,0 0,0 0,0 0,0 0,0 0,0 0,0 0,0 0,0 0,0 0,0 0,0 0,0 0,0 0,0 0,0 0,0 0,0 0,0 0,0 0,0 0,0 0,0 0,0 0,0 0,0 0,0 0,0 0,0 0,0 0,0 0,0 0,0 0,0 0,0 0,0 0,0 0,0 0,0 0,0 0,0 0,0 0,0 0,0 0,0 0,0 0,5 0,1 0,0 0,-2 0,4 0,0 0,-1 0,7 0,2 5,-3 1,-3 4,11 10,10 1,9 2,12 6,10 7,9 2,10-1,0 7,0-4,1-4,-1 0,4 4,-8-1,2-2,-4-3,-1 2,0 4,2 8,-3-3,-1-5,-3-5,-4-4,0 2,-2 0,3-1,-2-1,-2 2,-7-3,0-3,-4-2,3 1,1 3,-4-2,-2 3,0 2,6-6,-3 2,-5-3,3-2,-3 0,-4-3,4-2,-7 6,-4-1,-5-5,-7-5,-3-5,3-4,-1-2,-6-2,-5-1,0 0,2 0,-1 0,-2 0,-4 1,-3 0,-2 0,-1 0,-1 0,-1 0,1 0,-1 0,1 0,-1 0,1 0,0 0,0 0,5 0,1 0,-1 0,9 0,2-9,-3-3,2-4,-2-4,2-12,2-15,8-12,-1-5,1-11,-5-6,0-2,0-6,6-1,-1 5,4 4,-3 2,-1 1,4 4,1 2,1 3,0-4,3 5,0-3,4-4,5-3,3-10,8-14,0-7,-1 1,0 6,4-3,7-2,1-1,-1-4,2-2,-2 5,-1 7,1 12,-1 4,3-3,-6 5,-3-5,-3-2,-2 5,5 0,-3 1,-2 5,-1 12,1-1,4-6,3 0,-5-1,2 3,1-3,-1 6,-9 1,-4 8,-4 10,0 5,-7 9,-4 7,-7 5,-2 0,-5 6,0 6,7-4,0 0,-4 0,-5-3,-4 2,1 0,-1 3,-2 4,-2-5,-2 0,-1 2,0 0,-2 2,1 3,0 3,-1 2,1 3,0 0,0 2,0-1,0 1,0-1,0 1,0-1,0 0,0 0,0 0,0 0,4 0,2 0,5 0,-1 0,9 0,-1 0,-2-4,-4-2,5-5,13 1,2 0,8-5,8-6,3-4,8-2,2 4,10 5,10 7,5-5,2 0,4-1,9-2,1 2,-3-1,0 3,5 3,0 5,-1 3,5 2,3 2,0 0,5 1,-5 0,-2-1,-2 1,-1-1,-5 0,-5 0,-2 0,7 0,-1 0,1 0,1 0,2 0,6 0,-2 0,-2 5,5 1,1 0,0 3,-10 0,-5-1,0 2,7 0,-2 7,0 1,2-3,0-4,-7-4,-8-3,5-2,-1-2,-2 0,2-1,-6 1,-5-1,-2 0,-1 1,5 4,0 2,1 0,4 3,0 1,-2 2,-5 0,-5-3,5 7,-4 1,3-4,6-2,3 0,-2-2,4-1,-6 1,-3 0,-3 3,0-1,3-2,-2 6,-2 1,-1-2,-4-4,-11-3,3-4,-10-1,-10-2,-4 0,0-1,-7 1,-9-1,-5 1,-2-1,-3 1,-1 0,-2 0,6 0,-1 0,-3 0,-5 0,-3 0,-3 0,-3 0,-1 0,0 0,-1 0,0 0,1 0,-1 0,1 0,0 0,0 0,0 0,0 0,0 0,0 0,0 0,0 0,0 0,0 0,0 0,0 0,0 0,0 0,0 0,0 0,0 0,0 0,0 0,0 0,0 0,0 0,0 0,0 0,0 0,0 0,0 0,0 0,0 0,0 0,0 0,0 0,0 0,0 0,0 0,0 0,0 0,0 0,0 0,0 0,0 0,0 0,0 0,0 0,0 0,0 0,0 0,0-9,0-3,0-4,0 1,-9-7,-8-8,-5-8,-4-2,3 5,-13-9,0 3,1 3,-7-4,-5-1,5 8,0 4,-1 0,2 4,8 2,-4 1,-1 0,7 5,4 4,6 6,-2-5,3-1,0-1,4 1,4 4,4 3,4 3,2 3,2 1,1 2,0-1,-1 1,1 0,0-1,-1 0,0 1,0-1,0 0,0 0,0 0,0 0,0 0,0 0,0 0,0 0,0 0,0 0,0 4,5 2,14 9,23 11,14 5,10 7,8 6,0 9,1 5,-2 6,-6 1,-13-10,-3-1,-9-10,-13-8,-6-9,-7-6,-2-6,-3 0,1-4,7 6,1 0,-3-3,-5-4,-3-4,-5-2,-2-3,-2 0,0-2,-1 1,0-1,1 0,-1 1,1-1,-1 1,1 5,0 1,0 4,0 5,-9 1,-12 5,-16 9,-11 4,-11 10,-9 6,-7 9,-8 12,-4 8,-6 3,0-2,2-1,-2-6,11-5,0-1,1-3,1-3,14 2,8-10,15-14,10-9,6-10,8-8,7-6,5-4,4-3,3 0,1-1,0 0,1 1,-1 0,0 0,0 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1A609-AF39-4D25-BC5A-A6812E46F3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8741EC-F20E-4D85-8FF2-967FFE4377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9FC921-35FE-4310-88CD-AE3B3BDDDF1C}"/>
              </a:ext>
            </a:extLst>
          </p:cNvPr>
          <p:cNvSpPr>
            <a:spLocks noGrp="1"/>
          </p:cNvSpPr>
          <p:nvPr>
            <p:ph type="dt" sz="half" idx="10"/>
          </p:nvPr>
        </p:nvSpPr>
        <p:spPr/>
        <p:txBody>
          <a:bodyPr/>
          <a:lstStyle/>
          <a:p>
            <a:fld id="{7B269117-51A6-41A6-9A73-A69D30521CDB}" type="datetimeFigureOut">
              <a:rPr lang="en-US" smtClean="0"/>
              <a:t>10/7/2017</a:t>
            </a:fld>
            <a:endParaRPr lang="en-US"/>
          </a:p>
        </p:txBody>
      </p:sp>
      <p:sp>
        <p:nvSpPr>
          <p:cNvPr id="5" name="Footer Placeholder 4">
            <a:extLst>
              <a:ext uri="{FF2B5EF4-FFF2-40B4-BE49-F238E27FC236}">
                <a16:creationId xmlns:a16="http://schemas.microsoft.com/office/drawing/2014/main" id="{43ACD15C-E4AF-4240-A12C-E18EACD62C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AA0FF0-2FA9-4635-9013-6E6B27A9A4DA}"/>
              </a:ext>
            </a:extLst>
          </p:cNvPr>
          <p:cNvSpPr>
            <a:spLocks noGrp="1"/>
          </p:cNvSpPr>
          <p:nvPr>
            <p:ph type="sldNum" sz="quarter" idx="12"/>
          </p:nvPr>
        </p:nvSpPr>
        <p:spPr/>
        <p:txBody>
          <a:bodyPr/>
          <a:lstStyle/>
          <a:p>
            <a:fld id="{A30A67F4-3304-4E59-A937-86AFF8866455}" type="slidenum">
              <a:rPr lang="en-US" smtClean="0"/>
              <a:t>‹#›</a:t>
            </a:fld>
            <a:endParaRPr lang="en-US"/>
          </a:p>
        </p:txBody>
      </p:sp>
    </p:spTree>
    <p:extLst>
      <p:ext uri="{BB962C8B-B14F-4D97-AF65-F5344CB8AC3E}">
        <p14:creationId xmlns:p14="http://schemas.microsoft.com/office/powerpoint/2010/main" val="4076036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8F044-4A21-4F08-992A-3EC79D1F77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B28FA4-E40A-492D-A02B-38C4AB31AE1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256A6F-D75B-4591-AE60-1B6315DEF486}"/>
              </a:ext>
            </a:extLst>
          </p:cNvPr>
          <p:cNvSpPr>
            <a:spLocks noGrp="1"/>
          </p:cNvSpPr>
          <p:nvPr>
            <p:ph type="dt" sz="half" idx="10"/>
          </p:nvPr>
        </p:nvSpPr>
        <p:spPr/>
        <p:txBody>
          <a:bodyPr/>
          <a:lstStyle/>
          <a:p>
            <a:fld id="{7B269117-51A6-41A6-9A73-A69D30521CDB}" type="datetimeFigureOut">
              <a:rPr lang="en-US" smtClean="0"/>
              <a:t>10/7/2017</a:t>
            </a:fld>
            <a:endParaRPr lang="en-US"/>
          </a:p>
        </p:txBody>
      </p:sp>
      <p:sp>
        <p:nvSpPr>
          <p:cNvPr id="5" name="Footer Placeholder 4">
            <a:extLst>
              <a:ext uri="{FF2B5EF4-FFF2-40B4-BE49-F238E27FC236}">
                <a16:creationId xmlns:a16="http://schemas.microsoft.com/office/drawing/2014/main" id="{C9E73F3D-B339-45C1-8E2A-B9B0B205F1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AC58E8-7777-486F-B1B3-8190C6757E09}"/>
              </a:ext>
            </a:extLst>
          </p:cNvPr>
          <p:cNvSpPr>
            <a:spLocks noGrp="1"/>
          </p:cNvSpPr>
          <p:nvPr>
            <p:ph type="sldNum" sz="quarter" idx="12"/>
          </p:nvPr>
        </p:nvSpPr>
        <p:spPr/>
        <p:txBody>
          <a:bodyPr/>
          <a:lstStyle/>
          <a:p>
            <a:fld id="{A30A67F4-3304-4E59-A937-86AFF8866455}" type="slidenum">
              <a:rPr lang="en-US" smtClean="0"/>
              <a:t>‹#›</a:t>
            </a:fld>
            <a:endParaRPr lang="en-US"/>
          </a:p>
        </p:txBody>
      </p:sp>
    </p:spTree>
    <p:extLst>
      <p:ext uri="{BB962C8B-B14F-4D97-AF65-F5344CB8AC3E}">
        <p14:creationId xmlns:p14="http://schemas.microsoft.com/office/powerpoint/2010/main" val="569456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62DA9F-8FEA-4844-B6D1-BE8A46A311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1318B6-73F8-4289-843C-812899060E3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8EAD46-F927-4080-967A-6B11C790E041}"/>
              </a:ext>
            </a:extLst>
          </p:cNvPr>
          <p:cNvSpPr>
            <a:spLocks noGrp="1"/>
          </p:cNvSpPr>
          <p:nvPr>
            <p:ph type="dt" sz="half" idx="10"/>
          </p:nvPr>
        </p:nvSpPr>
        <p:spPr/>
        <p:txBody>
          <a:bodyPr/>
          <a:lstStyle/>
          <a:p>
            <a:fld id="{7B269117-51A6-41A6-9A73-A69D30521CDB}" type="datetimeFigureOut">
              <a:rPr lang="en-US" smtClean="0"/>
              <a:t>10/7/2017</a:t>
            </a:fld>
            <a:endParaRPr lang="en-US"/>
          </a:p>
        </p:txBody>
      </p:sp>
      <p:sp>
        <p:nvSpPr>
          <p:cNvPr id="5" name="Footer Placeholder 4">
            <a:extLst>
              <a:ext uri="{FF2B5EF4-FFF2-40B4-BE49-F238E27FC236}">
                <a16:creationId xmlns:a16="http://schemas.microsoft.com/office/drawing/2014/main" id="{61471819-C986-4D76-817A-35371E9AE4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79F5E0-9F60-41CF-822F-E069FEC4F7E9}"/>
              </a:ext>
            </a:extLst>
          </p:cNvPr>
          <p:cNvSpPr>
            <a:spLocks noGrp="1"/>
          </p:cNvSpPr>
          <p:nvPr>
            <p:ph type="sldNum" sz="quarter" idx="12"/>
          </p:nvPr>
        </p:nvSpPr>
        <p:spPr/>
        <p:txBody>
          <a:bodyPr/>
          <a:lstStyle/>
          <a:p>
            <a:fld id="{A30A67F4-3304-4E59-A937-86AFF8866455}" type="slidenum">
              <a:rPr lang="en-US" smtClean="0"/>
              <a:t>‹#›</a:t>
            </a:fld>
            <a:endParaRPr lang="en-US"/>
          </a:p>
        </p:txBody>
      </p:sp>
    </p:spTree>
    <p:extLst>
      <p:ext uri="{BB962C8B-B14F-4D97-AF65-F5344CB8AC3E}">
        <p14:creationId xmlns:p14="http://schemas.microsoft.com/office/powerpoint/2010/main" val="164423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4B3AA-CD8E-49D5-BACD-C20E844B8F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42871D-BBED-46AA-8DF5-5D57C118084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2FBE8D-20F0-4150-86DC-FEE274EEBA83}"/>
              </a:ext>
            </a:extLst>
          </p:cNvPr>
          <p:cNvSpPr>
            <a:spLocks noGrp="1"/>
          </p:cNvSpPr>
          <p:nvPr>
            <p:ph type="dt" sz="half" idx="10"/>
          </p:nvPr>
        </p:nvSpPr>
        <p:spPr/>
        <p:txBody>
          <a:bodyPr/>
          <a:lstStyle/>
          <a:p>
            <a:fld id="{7B269117-51A6-41A6-9A73-A69D30521CDB}" type="datetimeFigureOut">
              <a:rPr lang="en-US" smtClean="0"/>
              <a:t>10/7/2017</a:t>
            </a:fld>
            <a:endParaRPr lang="en-US"/>
          </a:p>
        </p:txBody>
      </p:sp>
      <p:sp>
        <p:nvSpPr>
          <p:cNvPr id="5" name="Footer Placeholder 4">
            <a:extLst>
              <a:ext uri="{FF2B5EF4-FFF2-40B4-BE49-F238E27FC236}">
                <a16:creationId xmlns:a16="http://schemas.microsoft.com/office/drawing/2014/main" id="{720DDB00-4CB2-4F73-8CBA-B47681DAD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1B03E6-7575-472A-A8A7-20032689D4F9}"/>
              </a:ext>
            </a:extLst>
          </p:cNvPr>
          <p:cNvSpPr>
            <a:spLocks noGrp="1"/>
          </p:cNvSpPr>
          <p:nvPr>
            <p:ph type="sldNum" sz="quarter" idx="12"/>
          </p:nvPr>
        </p:nvSpPr>
        <p:spPr/>
        <p:txBody>
          <a:bodyPr/>
          <a:lstStyle/>
          <a:p>
            <a:fld id="{A30A67F4-3304-4E59-A937-86AFF8866455}" type="slidenum">
              <a:rPr lang="en-US" smtClean="0"/>
              <a:t>‹#›</a:t>
            </a:fld>
            <a:endParaRPr lang="en-US"/>
          </a:p>
        </p:txBody>
      </p:sp>
    </p:spTree>
    <p:extLst>
      <p:ext uri="{BB962C8B-B14F-4D97-AF65-F5344CB8AC3E}">
        <p14:creationId xmlns:p14="http://schemas.microsoft.com/office/powerpoint/2010/main" val="2988643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79E8B-130A-4A4F-8E84-7A3891F162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450126-7473-4F4C-8AFC-E96F70D04B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7E2930F-164C-4F8A-B770-57910289DAEC}"/>
              </a:ext>
            </a:extLst>
          </p:cNvPr>
          <p:cNvSpPr>
            <a:spLocks noGrp="1"/>
          </p:cNvSpPr>
          <p:nvPr>
            <p:ph type="dt" sz="half" idx="10"/>
          </p:nvPr>
        </p:nvSpPr>
        <p:spPr/>
        <p:txBody>
          <a:bodyPr/>
          <a:lstStyle/>
          <a:p>
            <a:fld id="{7B269117-51A6-41A6-9A73-A69D30521CDB}" type="datetimeFigureOut">
              <a:rPr lang="en-US" smtClean="0"/>
              <a:t>10/7/2017</a:t>
            </a:fld>
            <a:endParaRPr lang="en-US"/>
          </a:p>
        </p:txBody>
      </p:sp>
      <p:sp>
        <p:nvSpPr>
          <p:cNvPr id="5" name="Footer Placeholder 4">
            <a:extLst>
              <a:ext uri="{FF2B5EF4-FFF2-40B4-BE49-F238E27FC236}">
                <a16:creationId xmlns:a16="http://schemas.microsoft.com/office/drawing/2014/main" id="{2EE73ACC-1060-4114-83FF-626D00F5C4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660597-7A90-42E6-A920-EB6E9A5A7FF6}"/>
              </a:ext>
            </a:extLst>
          </p:cNvPr>
          <p:cNvSpPr>
            <a:spLocks noGrp="1"/>
          </p:cNvSpPr>
          <p:nvPr>
            <p:ph type="sldNum" sz="quarter" idx="12"/>
          </p:nvPr>
        </p:nvSpPr>
        <p:spPr/>
        <p:txBody>
          <a:bodyPr/>
          <a:lstStyle/>
          <a:p>
            <a:fld id="{A30A67F4-3304-4E59-A937-86AFF8866455}" type="slidenum">
              <a:rPr lang="en-US" smtClean="0"/>
              <a:t>‹#›</a:t>
            </a:fld>
            <a:endParaRPr lang="en-US"/>
          </a:p>
        </p:txBody>
      </p:sp>
    </p:spTree>
    <p:extLst>
      <p:ext uri="{BB962C8B-B14F-4D97-AF65-F5344CB8AC3E}">
        <p14:creationId xmlns:p14="http://schemas.microsoft.com/office/powerpoint/2010/main" val="1898386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6AFA0-1DB9-4FC2-BA7F-62FCA58E71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757510-DC7C-4D60-9A1D-5CD51E9D913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0B4201-A19D-454D-A15E-14C704D0FF3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C3BA78-E150-4786-9124-3F30469988BF}"/>
              </a:ext>
            </a:extLst>
          </p:cNvPr>
          <p:cNvSpPr>
            <a:spLocks noGrp="1"/>
          </p:cNvSpPr>
          <p:nvPr>
            <p:ph type="dt" sz="half" idx="10"/>
          </p:nvPr>
        </p:nvSpPr>
        <p:spPr/>
        <p:txBody>
          <a:bodyPr/>
          <a:lstStyle/>
          <a:p>
            <a:fld id="{7B269117-51A6-41A6-9A73-A69D30521CDB}" type="datetimeFigureOut">
              <a:rPr lang="en-US" smtClean="0"/>
              <a:t>10/7/2017</a:t>
            </a:fld>
            <a:endParaRPr lang="en-US"/>
          </a:p>
        </p:txBody>
      </p:sp>
      <p:sp>
        <p:nvSpPr>
          <p:cNvPr id="6" name="Footer Placeholder 5">
            <a:extLst>
              <a:ext uri="{FF2B5EF4-FFF2-40B4-BE49-F238E27FC236}">
                <a16:creationId xmlns:a16="http://schemas.microsoft.com/office/drawing/2014/main" id="{16D59B33-615A-4A7E-8B31-BD4BF2043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F26F4B-BC33-4DCE-BA22-FC70C56D0042}"/>
              </a:ext>
            </a:extLst>
          </p:cNvPr>
          <p:cNvSpPr>
            <a:spLocks noGrp="1"/>
          </p:cNvSpPr>
          <p:nvPr>
            <p:ph type="sldNum" sz="quarter" idx="12"/>
          </p:nvPr>
        </p:nvSpPr>
        <p:spPr/>
        <p:txBody>
          <a:bodyPr/>
          <a:lstStyle/>
          <a:p>
            <a:fld id="{A30A67F4-3304-4E59-A937-86AFF8866455}" type="slidenum">
              <a:rPr lang="en-US" smtClean="0"/>
              <a:t>‹#›</a:t>
            </a:fld>
            <a:endParaRPr lang="en-US"/>
          </a:p>
        </p:txBody>
      </p:sp>
    </p:spTree>
    <p:extLst>
      <p:ext uri="{BB962C8B-B14F-4D97-AF65-F5344CB8AC3E}">
        <p14:creationId xmlns:p14="http://schemas.microsoft.com/office/powerpoint/2010/main" val="475138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354CB-0521-47A3-9115-F19A4C4D33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06653C-CAFF-40E6-A765-ADAEA45BC5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EB11A7B-A634-485E-85EB-F4149C5BD96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DA1F9A-AD3A-402D-A231-CD0B8C5CF5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DB7C42D-F25F-4808-871C-89EFCB7F741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2E361B-E780-4916-879B-206DE687BFAB}"/>
              </a:ext>
            </a:extLst>
          </p:cNvPr>
          <p:cNvSpPr>
            <a:spLocks noGrp="1"/>
          </p:cNvSpPr>
          <p:nvPr>
            <p:ph type="dt" sz="half" idx="10"/>
          </p:nvPr>
        </p:nvSpPr>
        <p:spPr/>
        <p:txBody>
          <a:bodyPr/>
          <a:lstStyle/>
          <a:p>
            <a:fld id="{7B269117-51A6-41A6-9A73-A69D30521CDB}" type="datetimeFigureOut">
              <a:rPr lang="en-US" smtClean="0"/>
              <a:t>10/7/2017</a:t>
            </a:fld>
            <a:endParaRPr lang="en-US"/>
          </a:p>
        </p:txBody>
      </p:sp>
      <p:sp>
        <p:nvSpPr>
          <p:cNvPr id="8" name="Footer Placeholder 7">
            <a:extLst>
              <a:ext uri="{FF2B5EF4-FFF2-40B4-BE49-F238E27FC236}">
                <a16:creationId xmlns:a16="http://schemas.microsoft.com/office/drawing/2014/main" id="{27D52079-5B27-4B29-A1EC-326EB950B3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9BFDC9-62ED-4627-B0A1-EF582FAB8E22}"/>
              </a:ext>
            </a:extLst>
          </p:cNvPr>
          <p:cNvSpPr>
            <a:spLocks noGrp="1"/>
          </p:cNvSpPr>
          <p:nvPr>
            <p:ph type="sldNum" sz="quarter" idx="12"/>
          </p:nvPr>
        </p:nvSpPr>
        <p:spPr/>
        <p:txBody>
          <a:bodyPr/>
          <a:lstStyle/>
          <a:p>
            <a:fld id="{A30A67F4-3304-4E59-A937-86AFF8866455}" type="slidenum">
              <a:rPr lang="en-US" smtClean="0"/>
              <a:t>‹#›</a:t>
            </a:fld>
            <a:endParaRPr lang="en-US"/>
          </a:p>
        </p:txBody>
      </p:sp>
    </p:spTree>
    <p:extLst>
      <p:ext uri="{BB962C8B-B14F-4D97-AF65-F5344CB8AC3E}">
        <p14:creationId xmlns:p14="http://schemas.microsoft.com/office/powerpoint/2010/main" val="4231093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14621-579F-4B17-9A84-206A0910E8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72197E-41F6-4E86-BAEF-9CFD2B5CC0A2}"/>
              </a:ext>
            </a:extLst>
          </p:cNvPr>
          <p:cNvSpPr>
            <a:spLocks noGrp="1"/>
          </p:cNvSpPr>
          <p:nvPr>
            <p:ph type="dt" sz="half" idx="10"/>
          </p:nvPr>
        </p:nvSpPr>
        <p:spPr/>
        <p:txBody>
          <a:bodyPr/>
          <a:lstStyle/>
          <a:p>
            <a:fld id="{7B269117-51A6-41A6-9A73-A69D30521CDB}" type="datetimeFigureOut">
              <a:rPr lang="en-US" smtClean="0"/>
              <a:t>10/7/2017</a:t>
            </a:fld>
            <a:endParaRPr lang="en-US"/>
          </a:p>
        </p:txBody>
      </p:sp>
      <p:sp>
        <p:nvSpPr>
          <p:cNvPr id="4" name="Footer Placeholder 3">
            <a:extLst>
              <a:ext uri="{FF2B5EF4-FFF2-40B4-BE49-F238E27FC236}">
                <a16:creationId xmlns:a16="http://schemas.microsoft.com/office/drawing/2014/main" id="{CD94D295-3E4E-41A8-BE9E-27CB3B6C25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E190FE-2D65-47DA-A4A8-6801A5D42990}"/>
              </a:ext>
            </a:extLst>
          </p:cNvPr>
          <p:cNvSpPr>
            <a:spLocks noGrp="1"/>
          </p:cNvSpPr>
          <p:nvPr>
            <p:ph type="sldNum" sz="quarter" idx="12"/>
          </p:nvPr>
        </p:nvSpPr>
        <p:spPr/>
        <p:txBody>
          <a:bodyPr/>
          <a:lstStyle/>
          <a:p>
            <a:fld id="{A30A67F4-3304-4E59-A937-86AFF8866455}" type="slidenum">
              <a:rPr lang="en-US" smtClean="0"/>
              <a:t>‹#›</a:t>
            </a:fld>
            <a:endParaRPr lang="en-US"/>
          </a:p>
        </p:txBody>
      </p:sp>
    </p:spTree>
    <p:extLst>
      <p:ext uri="{BB962C8B-B14F-4D97-AF65-F5344CB8AC3E}">
        <p14:creationId xmlns:p14="http://schemas.microsoft.com/office/powerpoint/2010/main" val="621172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3758A9-2BFA-4F1B-98D0-BF591AF967E7}"/>
              </a:ext>
            </a:extLst>
          </p:cNvPr>
          <p:cNvSpPr>
            <a:spLocks noGrp="1"/>
          </p:cNvSpPr>
          <p:nvPr>
            <p:ph type="dt" sz="half" idx="10"/>
          </p:nvPr>
        </p:nvSpPr>
        <p:spPr/>
        <p:txBody>
          <a:bodyPr/>
          <a:lstStyle/>
          <a:p>
            <a:fld id="{7B269117-51A6-41A6-9A73-A69D30521CDB}" type="datetimeFigureOut">
              <a:rPr lang="en-US" smtClean="0"/>
              <a:t>10/7/2017</a:t>
            </a:fld>
            <a:endParaRPr lang="en-US"/>
          </a:p>
        </p:txBody>
      </p:sp>
      <p:sp>
        <p:nvSpPr>
          <p:cNvPr id="3" name="Footer Placeholder 2">
            <a:extLst>
              <a:ext uri="{FF2B5EF4-FFF2-40B4-BE49-F238E27FC236}">
                <a16:creationId xmlns:a16="http://schemas.microsoft.com/office/drawing/2014/main" id="{EB401C2D-F4BA-4A7F-B174-0309D91E19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CCF691-839B-405F-8780-F1BCB8B2ED83}"/>
              </a:ext>
            </a:extLst>
          </p:cNvPr>
          <p:cNvSpPr>
            <a:spLocks noGrp="1"/>
          </p:cNvSpPr>
          <p:nvPr>
            <p:ph type="sldNum" sz="quarter" idx="12"/>
          </p:nvPr>
        </p:nvSpPr>
        <p:spPr/>
        <p:txBody>
          <a:bodyPr/>
          <a:lstStyle/>
          <a:p>
            <a:fld id="{A30A67F4-3304-4E59-A937-86AFF8866455}" type="slidenum">
              <a:rPr lang="en-US" smtClean="0"/>
              <a:t>‹#›</a:t>
            </a:fld>
            <a:endParaRPr lang="en-US"/>
          </a:p>
        </p:txBody>
      </p:sp>
    </p:spTree>
    <p:extLst>
      <p:ext uri="{BB962C8B-B14F-4D97-AF65-F5344CB8AC3E}">
        <p14:creationId xmlns:p14="http://schemas.microsoft.com/office/powerpoint/2010/main" val="2053305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E61C-2C87-4E5F-B6C8-2B19A38963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7D6E39-F087-4945-BE8D-619F7358BF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7DEEAF-A835-44D4-AEBD-AD71E619D8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09E78A-1AA0-4F13-99D1-265402F831A4}"/>
              </a:ext>
            </a:extLst>
          </p:cNvPr>
          <p:cNvSpPr>
            <a:spLocks noGrp="1"/>
          </p:cNvSpPr>
          <p:nvPr>
            <p:ph type="dt" sz="half" idx="10"/>
          </p:nvPr>
        </p:nvSpPr>
        <p:spPr/>
        <p:txBody>
          <a:bodyPr/>
          <a:lstStyle/>
          <a:p>
            <a:fld id="{7B269117-51A6-41A6-9A73-A69D30521CDB}" type="datetimeFigureOut">
              <a:rPr lang="en-US" smtClean="0"/>
              <a:t>10/7/2017</a:t>
            </a:fld>
            <a:endParaRPr lang="en-US"/>
          </a:p>
        </p:txBody>
      </p:sp>
      <p:sp>
        <p:nvSpPr>
          <p:cNvPr id="6" name="Footer Placeholder 5">
            <a:extLst>
              <a:ext uri="{FF2B5EF4-FFF2-40B4-BE49-F238E27FC236}">
                <a16:creationId xmlns:a16="http://schemas.microsoft.com/office/drawing/2014/main" id="{672FA328-B7A1-49ED-AEE3-FDD8E45C3E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DA57AB-EA91-49CB-9D6C-AB5268A418DB}"/>
              </a:ext>
            </a:extLst>
          </p:cNvPr>
          <p:cNvSpPr>
            <a:spLocks noGrp="1"/>
          </p:cNvSpPr>
          <p:nvPr>
            <p:ph type="sldNum" sz="quarter" idx="12"/>
          </p:nvPr>
        </p:nvSpPr>
        <p:spPr/>
        <p:txBody>
          <a:bodyPr/>
          <a:lstStyle/>
          <a:p>
            <a:fld id="{A30A67F4-3304-4E59-A937-86AFF8866455}" type="slidenum">
              <a:rPr lang="en-US" smtClean="0"/>
              <a:t>‹#›</a:t>
            </a:fld>
            <a:endParaRPr lang="en-US"/>
          </a:p>
        </p:txBody>
      </p:sp>
    </p:spTree>
    <p:extLst>
      <p:ext uri="{BB962C8B-B14F-4D97-AF65-F5344CB8AC3E}">
        <p14:creationId xmlns:p14="http://schemas.microsoft.com/office/powerpoint/2010/main" val="297367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1C52B-21DE-4384-9B92-79FE99CC60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F6D82C-8114-4BE0-8942-D109190487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622E70-0D91-4BF7-AD44-371E552965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2B122A9-2D73-4F89-A040-881C68171512}"/>
              </a:ext>
            </a:extLst>
          </p:cNvPr>
          <p:cNvSpPr>
            <a:spLocks noGrp="1"/>
          </p:cNvSpPr>
          <p:nvPr>
            <p:ph type="dt" sz="half" idx="10"/>
          </p:nvPr>
        </p:nvSpPr>
        <p:spPr/>
        <p:txBody>
          <a:bodyPr/>
          <a:lstStyle/>
          <a:p>
            <a:fld id="{7B269117-51A6-41A6-9A73-A69D30521CDB}" type="datetimeFigureOut">
              <a:rPr lang="en-US" smtClean="0"/>
              <a:t>10/7/2017</a:t>
            </a:fld>
            <a:endParaRPr lang="en-US"/>
          </a:p>
        </p:txBody>
      </p:sp>
      <p:sp>
        <p:nvSpPr>
          <p:cNvPr id="6" name="Footer Placeholder 5">
            <a:extLst>
              <a:ext uri="{FF2B5EF4-FFF2-40B4-BE49-F238E27FC236}">
                <a16:creationId xmlns:a16="http://schemas.microsoft.com/office/drawing/2014/main" id="{93EE9B7D-B0CB-4C6C-B961-B81AFDE0C4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3B39D3-AADE-42EE-8878-E7134D8E7062}"/>
              </a:ext>
            </a:extLst>
          </p:cNvPr>
          <p:cNvSpPr>
            <a:spLocks noGrp="1"/>
          </p:cNvSpPr>
          <p:nvPr>
            <p:ph type="sldNum" sz="quarter" idx="12"/>
          </p:nvPr>
        </p:nvSpPr>
        <p:spPr/>
        <p:txBody>
          <a:bodyPr/>
          <a:lstStyle/>
          <a:p>
            <a:fld id="{A30A67F4-3304-4E59-A937-86AFF8866455}" type="slidenum">
              <a:rPr lang="en-US" smtClean="0"/>
              <a:t>‹#›</a:t>
            </a:fld>
            <a:endParaRPr lang="en-US"/>
          </a:p>
        </p:txBody>
      </p:sp>
    </p:spTree>
    <p:extLst>
      <p:ext uri="{BB962C8B-B14F-4D97-AF65-F5344CB8AC3E}">
        <p14:creationId xmlns:p14="http://schemas.microsoft.com/office/powerpoint/2010/main" val="3380005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564C4E-FD58-4688-A710-56E8B5D823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B98195-97B4-4AC1-A50C-2192990F1C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66F2C7-D899-4AB8-9E2E-D1B86168AA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69117-51A6-41A6-9A73-A69D30521CDB}" type="datetimeFigureOut">
              <a:rPr lang="en-US" smtClean="0"/>
              <a:t>10/7/2017</a:t>
            </a:fld>
            <a:endParaRPr lang="en-US"/>
          </a:p>
        </p:txBody>
      </p:sp>
      <p:sp>
        <p:nvSpPr>
          <p:cNvPr id="5" name="Footer Placeholder 4">
            <a:extLst>
              <a:ext uri="{FF2B5EF4-FFF2-40B4-BE49-F238E27FC236}">
                <a16:creationId xmlns:a16="http://schemas.microsoft.com/office/drawing/2014/main" id="{72E8F296-2395-41C8-8B48-7DB812A7F4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0E879C-E2F2-4BD7-9F8B-1CAE48A05C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A67F4-3304-4E59-A937-86AFF8866455}" type="slidenum">
              <a:rPr lang="en-US" smtClean="0"/>
              <a:t>‹#›</a:t>
            </a:fld>
            <a:endParaRPr lang="en-US"/>
          </a:p>
        </p:txBody>
      </p:sp>
    </p:spTree>
    <p:extLst>
      <p:ext uri="{BB962C8B-B14F-4D97-AF65-F5344CB8AC3E}">
        <p14:creationId xmlns:p14="http://schemas.microsoft.com/office/powerpoint/2010/main" val="2567047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customXml" Target="../ink/ink1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customXml" Target="../ink/ink19.xml"/><Relationship Id="rId1" Type="http://schemas.openxmlformats.org/officeDocument/2006/relationships/slideLayout" Target="../slideLayouts/slideLayout7.xml"/><Relationship Id="rId5" Type="http://schemas.openxmlformats.org/officeDocument/2006/relationships/image" Target="../media/image150.png"/><Relationship Id="rId4" Type="http://schemas.openxmlformats.org/officeDocument/2006/relationships/customXml" Target="../ink/ink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customXml" Target="../ink/ink7.xml"/><Relationship Id="rId17" Type="http://schemas.openxmlformats.org/officeDocument/2006/relationships/image" Target="../media/image9.png"/><Relationship Id="rId2" Type="http://schemas.openxmlformats.org/officeDocument/2006/relationships/customXml" Target="../ink/ink2.xml"/><Relationship Id="rId16" Type="http://schemas.openxmlformats.org/officeDocument/2006/relationships/customXml" Target="../ink/ink9.xml"/><Relationship Id="rId1" Type="http://schemas.openxmlformats.org/officeDocument/2006/relationships/slideLayout" Target="../slideLayouts/slideLayout7.xml"/><Relationship Id="rId6" Type="http://schemas.openxmlformats.org/officeDocument/2006/relationships/customXml" Target="../ink/ink4.xm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8.png"/><Relationship Id="rId10" Type="http://schemas.openxmlformats.org/officeDocument/2006/relationships/customXml" Target="../ink/ink6.xml"/><Relationship Id="rId4" Type="http://schemas.openxmlformats.org/officeDocument/2006/relationships/customXml" Target="../ink/ink3.xml"/><Relationship Id="rId9" Type="http://schemas.openxmlformats.org/officeDocument/2006/relationships/image" Target="../media/image5.png"/><Relationship Id="rId14" Type="http://schemas.openxmlformats.org/officeDocument/2006/relationships/customXml" Target="../ink/ink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0.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customXml" Target="../ink/ink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customXml" Target="../ink/ink15.xml"/><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customXml" Target="../ink/ink12.xml"/><Relationship Id="rId1" Type="http://schemas.openxmlformats.org/officeDocument/2006/relationships/slideLayout" Target="../slideLayouts/slideLayout7.xml"/><Relationship Id="rId6" Type="http://schemas.openxmlformats.org/officeDocument/2006/relationships/customXml" Target="../ink/ink14.xml"/><Relationship Id="rId11" Type="http://schemas.openxmlformats.org/officeDocument/2006/relationships/image" Target="../media/image15.png"/><Relationship Id="rId5" Type="http://schemas.openxmlformats.org/officeDocument/2006/relationships/image" Target="../media/image12.png"/><Relationship Id="rId10" Type="http://schemas.openxmlformats.org/officeDocument/2006/relationships/customXml" Target="../ink/ink16.xml"/><Relationship Id="rId4" Type="http://schemas.openxmlformats.org/officeDocument/2006/relationships/customXml" Target="../ink/ink13.xml"/><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customXml" Target="../ink/ink1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7805E-A975-41CB-876E-2BC559386C0B}"/>
              </a:ext>
            </a:extLst>
          </p:cNvPr>
          <p:cNvSpPr txBox="1"/>
          <p:nvPr/>
        </p:nvSpPr>
        <p:spPr>
          <a:xfrm>
            <a:off x="1837678" y="319596"/>
            <a:ext cx="7859776" cy="646331"/>
          </a:xfrm>
          <a:prstGeom prst="rect">
            <a:avLst/>
          </a:prstGeom>
          <a:noFill/>
        </p:spPr>
        <p:txBody>
          <a:bodyPr wrap="square" rtlCol="0">
            <a:spAutoFit/>
          </a:bodyPr>
          <a:lstStyle/>
          <a:p>
            <a:pPr algn="ctr"/>
            <a:r>
              <a:rPr lang="en-US" dirty="0"/>
              <a:t>Any path between two points must pass through their midpoint -</a:t>
            </a:r>
          </a:p>
          <a:p>
            <a:pPr algn="ctr"/>
            <a:r>
              <a:rPr lang="en-US" dirty="0"/>
              <a:t>with 1 exception we’ll explain later.</a:t>
            </a:r>
          </a:p>
        </p:txBody>
      </p:sp>
      <p:sp>
        <p:nvSpPr>
          <p:cNvPr id="4" name="Oval 3">
            <a:extLst>
              <a:ext uri="{FF2B5EF4-FFF2-40B4-BE49-F238E27FC236}">
                <a16:creationId xmlns:a16="http://schemas.microsoft.com/office/drawing/2014/main" id="{EDF43B5F-D8B0-4FA1-A159-0D754B4A87ED}"/>
              </a:ext>
            </a:extLst>
          </p:cNvPr>
          <p:cNvSpPr/>
          <p:nvPr/>
        </p:nvSpPr>
        <p:spPr>
          <a:xfrm>
            <a:off x="3970421" y="3404935"/>
            <a:ext cx="276726" cy="3007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AF651D6F-8966-4B1F-85B1-0A709607AAA7}"/>
              </a:ext>
            </a:extLst>
          </p:cNvPr>
          <p:cNvSpPr/>
          <p:nvPr/>
        </p:nvSpPr>
        <p:spPr>
          <a:xfrm>
            <a:off x="7732295" y="4387516"/>
            <a:ext cx="276726" cy="3007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D7D7BBA-D5D6-4DF6-8173-BDE10583B80F}"/>
              </a:ext>
            </a:extLst>
          </p:cNvPr>
          <p:cNvSpPr/>
          <p:nvPr/>
        </p:nvSpPr>
        <p:spPr>
          <a:xfrm>
            <a:off x="2153653" y="1738562"/>
            <a:ext cx="3910263" cy="363353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 name="Oval 6">
            <a:extLst>
              <a:ext uri="{FF2B5EF4-FFF2-40B4-BE49-F238E27FC236}">
                <a16:creationId xmlns:a16="http://schemas.microsoft.com/office/drawing/2014/main" id="{180EC969-2FDC-4C12-8415-733F743CDABF}"/>
              </a:ext>
            </a:extLst>
          </p:cNvPr>
          <p:cNvSpPr/>
          <p:nvPr/>
        </p:nvSpPr>
        <p:spPr>
          <a:xfrm>
            <a:off x="5915526" y="2721141"/>
            <a:ext cx="3910263" cy="363353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ication Sign 7">
            <a:extLst>
              <a:ext uri="{FF2B5EF4-FFF2-40B4-BE49-F238E27FC236}">
                <a16:creationId xmlns:a16="http://schemas.microsoft.com/office/drawing/2014/main" id="{3BE7A3E6-1A5C-4DC8-B7AE-DF7CB6109765}"/>
              </a:ext>
            </a:extLst>
          </p:cNvPr>
          <p:cNvSpPr/>
          <p:nvPr/>
        </p:nvSpPr>
        <p:spPr>
          <a:xfrm>
            <a:off x="5915526" y="3882640"/>
            <a:ext cx="244641" cy="25266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4EEACC4-16D4-4961-8FC3-3393DDC54FC9}"/>
              </a:ext>
            </a:extLst>
          </p:cNvPr>
          <p:cNvCxnSpPr>
            <a:cxnSpLocks/>
            <a:endCxn id="5" idx="6"/>
          </p:cNvCxnSpPr>
          <p:nvPr/>
        </p:nvCxnSpPr>
        <p:spPr>
          <a:xfrm>
            <a:off x="4114800" y="3547533"/>
            <a:ext cx="3894221" cy="990378"/>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47" name="Ink 46">
                <a:extLst>
                  <a:ext uri="{FF2B5EF4-FFF2-40B4-BE49-F238E27FC236}">
                    <a16:creationId xmlns:a16="http://schemas.microsoft.com/office/drawing/2014/main" id="{A91A9DBB-7F6A-4308-B0F3-7E48F990A1F6}"/>
                  </a:ext>
                </a:extLst>
              </p14:cNvPr>
              <p14:cNvContentPartPr/>
              <p14:nvPr/>
            </p14:nvContentPartPr>
            <p14:xfrm>
              <a:off x="3804831" y="1100613"/>
              <a:ext cx="4093056" cy="5389056"/>
            </p14:xfrm>
          </p:contentPart>
        </mc:Choice>
        <mc:Fallback>
          <p:pic>
            <p:nvPicPr>
              <p:cNvPr id="47" name="Ink 46">
                <a:extLst>
                  <a:ext uri="{FF2B5EF4-FFF2-40B4-BE49-F238E27FC236}">
                    <a16:creationId xmlns:a16="http://schemas.microsoft.com/office/drawing/2014/main" id="{A91A9DBB-7F6A-4308-B0F3-7E48F990A1F6}"/>
                  </a:ext>
                </a:extLst>
              </p:cNvPr>
              <p:cNvPicPr/>
              <p:nvPr/>
            </p:nvPicPr>
            <p:blipFill>
              <a:blip r:embed="rId3"/>
              <a:stretch>
                <a:fillRect/>
              </a:stretch>
            </p:blipFill>
            <p:spPr>
              <a:xfrm>
                <a:off x="3790430" y="1086573"/>
                <a:ext cx="4121498" cy="5417495"/>
              </a:xfrm>
              <a:prstGeom prst="rect">
                <a:avLst/>
              </a:prstGeom>
            </p:spPr>
          </p:pic>
        </mc:Fallback>
      </mc:AlternateContent>
    </p:spTree>
    <p:extLst>
      <p:ext uri="{BB962C8B-B14F-4D97-AF65-F5344CB8AC3E}">
        <p14:creationId xmlns:p14="http://schemas.microsoft.com/office/powerpoint/2010/main" val="965934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CB76A8-3784-4D77-8E5B-848759C511C6}"/>
              </a:ext>
            </a:extLst>
          </p:cNvPr>
          <p:cNvSpPr/>
          <p:nvPr/>
        </p:nvSpPr>
        <p:spPr>
          <a:xfrm>
            <a:off x="2558289" y="1417320"/>
            <a:ext cx="7026442" cy="48727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8AD2E64B-EE9A-4C1C-A89D-660A150548B2}"/>
              </a:ext>
            </a:extLst>
          </p:cNvPr>
          <p:cNvSpPr/>
          <p:nvPr/>
        </p:nvSpPr>
        <p:spPr>
          <a:xfrm>
            <a:off x="5117432" y="1814767"/>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2C0B1F1-F15A-43F1-94A2-D929AAC06FAB}"/>
              </a:ext>
            </a:extLst>
          </p:cNvPr>
          <p:cNvSpPr/>
          <p:nvPr/>
        </p:nvSpPr>
        <p:spPr>
          <a:xfrm>
            <a:off x="4531895" y="3152275"/>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6D0AF45-4435-4E84-A174-9E5C4D5E1287}"/>
              </a:ext>
            </a:extLst>
          </p:cNvPr>
          <p:cNvSpPr/>
          <p:nvPr/>
        </p:nvSpPr>
        <p:spPr>
          <a:xfrm>
            <a:off x="5334001" y="4086728"/>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B26DEFE-3F6D-4083-BC46-B7A980F2B351}"/>
              </a:ext>
            </a:extLst>
          </p:cNvPr>
          <p:cNvSpPr/>
          <p:nvPr/>
        </p:nvSpPr>
        <p:spPr>
          <a:xfrm>
            <a:off x="8245642" y="3870160"/>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D017F00-7F4E-415C-8AF1-2AE6E62112A5}"/>
              </a:ext>
            </a:extLst>
          </p:cNvPr>
          <p:cNvSpPr/>
          <p:nvPr/>
        </p:nvSpPr>
        <p:spPr>
          <a:xfrm>
            <a:off x="8486274" y="5662865"/>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DFE3833-23B3-41D1-BD44-0B90A1414CBB}"/>
              </a:ext>
            </a:extLst>
          </p:cNvPr>
          <p:cNvSpPr/>
          <p:nvPr/>
        </p:nvSpPr>
        <p:spPr>
          <a:xfrm>
            <a:off x="6773780" y="2739191"/>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955103D-A8F0-4C64-972F-337C4EE2F6F6}"/>
              </a:ext>
            </a:extLst>
          </p:cNvPr>
          <p:cNvSpPr/>
          <p:nvPr/>
        </p:nvSpPr>
        <p:spPr>
          <a:xfrm>
            <a:off x="3687678" y="4700338"/>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A967540-895F-4979-905E-5FF7F67F38CE}"/>
              </a:ext>
            </a:extLst>
          </p:cNvPr>
          <p:cNvSpPr/>
          <p:nvPr/>
        </p:nvSpPr>
        <p:spPr>
          <a:xfrm>
            <a:off x="6380747" y="5241760"/>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A48508E-D2F1-428C-A9E7-6E9168E242A8}"/>
              </a:ext>
            </a:extLst>
          </p:cNvPr>
          <p:cNvSpPr/>
          <p:nvPr/>
        </p:nvSpPr>
        <p:spPr>
          <a:xfrm>
            <a:off x="4652211" y="5638802"/>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B17E8AE-EE88-4F2D-ACBD-741F3062EBCC}"/>
              </a:ext>
            </a:extLst>
          </p:cNvPr>
          <p:cNvSpPr/>
          <p:nvPr/>
        </p:nvSpPr>
        <p:spPr>
          <a:xfrm>
            <a:off x="2879558" y="2588796"/>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70B5CBC-1172-478B-BB78-060A5CBE6C75}"/>
              </a:ext>
            </a:extLst>
          </p:cNvPr>
          <p:cNvSpPr/>
          <p:nvPr/>
        </p:nvSpPr>
        <p:spPr>
          <a:xfrm>
            <a:off x="3669631" y="2841460"/>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CDFE35C-E95E-4E7B-9461-516BD11C0887}"/>
              </a:ext>
            </a:extLst>
          </p:cNvPr>
          <p:cNvSpPr txBox="1"/>
          <p:nvPr/>
        </p:nvSpPr>
        <p:spPr>
          <a:xfrm>
            <a:off x="560175" y="334964"/>
            <a:ext cx="11302961" cy="923330"/>
          </a:xfrm>
          <a:prstGeom prst="rect">
            <a:avLst/>
          </a:prstGeom>
          <a:noFill/>
        </p:spPr>
        <p:txBody>
          <a:bodyPr wrap="square" rtlCol="0">
            <a:spAutoFit/>
          </a:bodyPr>
          <a:lstStyle/>
          <a:p>
            <a:pPr algn="ctr"/>
            <a:r>
              <a:rPr lang="en-US" dirty="0"/>
              <a:t>In fact, it doesn’t matter where a path goes as long as new paths have a larger distance than the current minimum.  </a:t>
            </a:r>
          </a:p>
          <a:p>
            <a:pPr algn="ctr"/>
            <a:r>
              <a:rPr lang="en-US" dirty="0"/>
              <a:t>For example, the red and green path below are equivalent because they both have a minimum distance of 3.</a:t>
            </a:r>
          </a:p>
          <a:p>
            <a:pPr algn="ctr"/>
            <a:r>
              <a:rPr lang="en-US" dirty="0"/>
              <a:t>This is why in our shortest path algorithm, the “weight” of a new edge is 0 as long as the distance is larger than the min.</a:t>
            </a:r>
          </a:p>
        </p:txBody>
      </p:sp>
      <p:cxnSp>
        <p:nvCxnSpPr>
          <p:cNvPr id="3" name="Straight Connector 2">
            <a:extLst>
              <a:ext uri="{FF2B5EF4-FFF2-40B4-BE49-F238E27FC236}">
                <a16:creationId xmlns:a16="http://schemas.microsoft.com/office/drawing/2014/main" id="{55144449-2909-40F8-990A-826F6372D412}"/>
              </a:ext>
            </a:extLst>
          </p:cNvPr>
          <p:cNvCxnSpPr/>
          <p:nvPr/>
        </p:nvCxnSpPr>
        <p:spPr>
          <a:xfrm flipH="1">
            <a:off x="2598821" y="4953001"/>
            <a:ext cx="2418347" cy="1351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EC7EFB1-EDFB-4AB3-9131-533D07E600D9}"/>
              </a:ext>
            </a:extLst>
          </p:cNvPr>
          <p:cNvCxnSpPr/>
          <p:nvPr/>
        </p:nvCxnSpPr>
        <p:spPr>
          <a:xfrm flipH="1" flipV="1">
            <a:off x="4531895" y="4086728"/>
            <a:ext cx="485273" cy="866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AA7E08B-1999-4899-8E14-054FDA0A2E6F}"/>
              </a:ext>
            </a:extLst>
          </p:cNvPr>
          <p:cNvCxnSpPr/>
          <p:nvPr/>
        </p:nvCxnSpPr>
        <p:spPr>
          <a:xfrm flipH="1" flipV="1">
            <a:off x="3910263" y="3868153"/>
            <a:ext cx="621632" cy="254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D550170-A8CB-46B7-97D3-314FED8F7344}"/>
              </a:ext>
            </a:extLst>
          </p:cNvPr>
          <p:cNvCxnSpPr>
            <a:cxnSpLocks/>
          </p:cNvCxnSpPr>
          <p:nvPr/>
        </p:nvCxnSpPr>
        <p:spPr>
          <a:xfrm flipH="1">
            <a:off x="3892216" y="2466474"/>
            <a:ext cx="639679" cy="14016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3D2843F-DB76-4EDE-84F9-B68C3B16F3A2}"/>
              </a:ext>
            </a:extLst>
          </p:cNvPr>
          <p:cNvCxnSpPr>
            <a:cxnSpLocks/>
          </p:cNvCxnSpPr>
          <p:nvPr/>
        </p:nvCxnSpPr>
        <p:spPr>
          <a:xfrm flipH="1">
            <a:off x="2598821" y="3914777"/>
            <a:ext cx="431132" cy="196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08344E3-8E37-4CFD-BD81-BD67F38D9978}"/>
              </a:ext>
            </a:extLst>
          </p:cNvPr>
          <p:cNvCxnSpPr>
            <a:cxnSpLocks/>
          </p:cNvCxnSpPr>
          <p:nvPr/>
        </p:nvCxnSpPr>
        <p:spPr>
          <a:xfrm flipH="1">
            <a:off x="3053013" y="3868153"/>
            <a:ext cx="857251" cy="18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58FAA49-28F3-47DB-B42A-8636CF01A32F}"/>
              </a:ext>
            </a:extLst>
          </p:cNvPr>
          <p:cNvCxnSpPr>
            <a:cxnSpLocks/>
          </p:cNvCxnSpPr>
          <p:nvPr/>
        </p:nvCxnSpPr>
        <p:spPr>
          <a:xfrm flipV="1">
            <a:off x="3047999" y="1814766"/>
            <a:ext cx="741948" cy="2100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08AD209-2D67-4578-A17C-9721E498AD1F}"/>
              </a:ext>
            </a:extLst>
          </p:cNvPr>
          <p:cNvCxnSpPr/>
          <p:nvPr/>
        </p:nvCxnSpPr>
        <p:spPr>
          <a:xfrm>
            <a:off x="3757863" y="1814767"/>
            <a:ext cx="774032" cy="651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418DB13-B866-46B5-AFB9-D73EF62F8B89}"/>
              </a:ext>
            </a:extLst>
          </p:cNvPr>
          <p:cNvCxnSpPr/>
          <p:nvPr/>
        </p:nvCxnSpPr>
        <p:spPr>
          <a:xfrm>
            <a:off x="4531895" y="2466474"/>
            <a:ext cx="1147010" cy="5013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7620674-D768-41D8-962F-62F9891CCB0F}"/>
              </a:ext>
            </a:extLst>
          </p:cNvPr>
          <p:cNvCxnSpPr/>
          <p:nvPr/>
        </p:nvCxnSpPr>
        <p:spPr>
          <a:xfrm flipV="1">
            <a:off x="4521867" y="2991854"/>
            <a:ext cx="1157038" cy="1094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70F6CCB-D310-4844-A56B-C1A6715C1452}"/>
              </a:ext>
            </a:extLst>
          </p:cNvPr>
          <p:cNvCxnSpPr/>
          <p:nvPr/>
        </p:nvCxnSpPr>
        <p:spPr>
          <a:xfrm>
            <a:off x="5005138" y="4953001"/>
            <a:ext cx="569495" cy="208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85A6A6D-875E-4CB3-A9CD-2364B8DC9F2E}"/>
              </a:ext>
            </a:extLst>
          </p:cNvPr>
          <p:cNvCxnSpPr>
            <a:cxnSpLocks/>
          </p:cNvCxnSpPr>
          <p:nvPr/>
        </p:nvCxnSpPr>
        <p:spPr>
          <a:xfrm>
            <a:off x="5678905" y="2990099"/>
            <a:ext cx="822158" cy="9347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033EFD5-49C6-4BE3-AEB6-7C2664C3B67C}"/>
              </a:ext>
            </a:extLst>
          </p:cNvPr>
          <p:cNvCxnSpPr/>
          <p:nvPr/>
        </p:nvCxnSpPr>
        <p:spPr>
          <a:xfrm>
            <a:off x="5574633" y="5161047"/>
            <a:ext cx="292769" cy="1154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6AED26B-B787-42B2-BF61-494F1B9DFD2A}"/>
              </a:ext>
            </a:extLst>
          </p:cNvPr>
          <p:cNvCxnSpPr>
            <a:cxnSpLocks/>
          </p:cNvCxnSpPr>
          <p:nvPr/>
        </p:nvCxnSpPr>
        <p:spPr>
          <a:xfrm flipV="1">
            <a:off x="5552573" y="3935985"/>
            <a:ext cx="912396" cy="1253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726A989-6DAA-4BCB-8DDF-0871BB7EBA02}"/>
              </a:ext>
            </a:extLst>
          </p:cNvPr>
          <p:cNvCxnSpPr>
            <a:cxnSpLocks/>
          </p:cNvCxnSpPr>
          <p:nvPr/>
        </p:nvCxnSpPr>
        <p:spPr>
          <a:xfrm>
            <a:off x="6501063" y="3924831"/>
            <a:ext cx="633661" cy="1859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AA0D1B-8150-4226-89D4-006804205891}"/>
              </a:ext>
            </a:extLst>
          </p:cNvPr>
          <p:cNvCxnSpPr>
            <a:cxnSpLocks/>
          </p:cNvCxnSpPr>
          <p:nvPr/>
        </p:nvCxnSpPr>
        <p:spPr>
          <a:xfrm>
            <a:off x="7134724" y="4129353"/>
            <a:ext cx="579522" cy="82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8741CA8-291B-444C-877F-3C40A2D1998D}"/>
              </a:ext>
            </a:extLst>
          </p:cNvPr>
          <p:cNvCxnSpPr/>
          <p:nvPr/>
        </p:nvCxnSpPr>
        <p:spPr>
          <a:xfrm flipV="1">
            <a:off x="7702214" y="4826669"/>
            <a:ext cx="1933077" cy="126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3B771D5-C180-4201-A1FF-3B5180D7E99D}"/>
              </a:ext>
            </a:extLst>
          </p:cNvPr>
          <p:cNvCxnSpPr/>
          <p:nvPr/>
        </p:nvCxnSpPr>
        <p:spPr>
          <a:xfrm flipH="1">
            <a:off x="7401425" y="4953001"/>
            <a:ext cx="312821" cy="1351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2334CEC-A522-48E4-BB6B-3A023C4BC47B}"/>
              </a:ext>
            </a:extLst>
          </p:cNvPr>
          <p:cNvCxnSpPr/>
          <p:nvPr/>
        </p:nvCxnSpPr>
        <p:spPr>
          <a:xfrm flipV="1">
            <a:off x="7134724" y="1420604"/>
            <a:ext cx="1884950" cy="2690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CCABA09-C42E-4863-8AF7-C3A9DA4E4762}"/>
              </a:ext>
            </a:extLst>
          </p:cNvPr>
          <p:cNvCxnSpPr/>
          <p:nvPr/>
        </p:nvCxnSpPr>
        <p:spPr>
          <a:xfrm flipV="1">
            <a:off x="5688933" y="1420604"/>
            <a:ext cx="856244" cy="1547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4B4BE662-997B-485E-ACFF-2F3D4B47CD04}"/>
              </a:ext>
            </a:extLst>
          </p:cNvPr>
          <p:cNvCxnSpPr/>
          <p:nvPr/>
        </p:nvCxnSpPr>
        <p:spPr>
          <a:xfrm flipH="1" flipV="1">
            <a:off x="3667627" y="1420604"/>
            <a:ext cx="125330" cy="394162"/>
          </a:xfrm>
          <a:prstGeom prst="line">
            <a:avLst/>
          </a:prstGeom>
        </p:spPr>
        <p:style>
          <a:lnRef idx="1">
            <a:schemeClr val="accent1"/>
          </a:lnRef>
          <a:fillRef idx="0">
            <a:schemeClr val="accent1"/>
          </a:fillRef>
          <a:effectRef idx="0">
            <a:schemeClr val="accent1"/>
          </a:effectRef>
          <a:fontRef idx="minor">
            <a:schemeClr val="tx1"/>
          </a:fontRef>
        </p:style>
      </p:cxnSp>
      <p:sp>
        <p:nvSpPr>
          <p:cNvPr id="60" name="Multiplication Sign 59">
            <a:extLst>
              <a:ext uri="{FF2B5EF4-FFF2-40B4-BE49-F238E27FC236}">
                <a16:creationId xmlns:a16="http://schemas.microsoft.com/office/drawing/2014/main" id="{50F0EBC7-8BCB-47BC-AF40-F4480B8160BC}"/>
              </a:ext>
            </a:extLst>
          </p:cNvPr>
          <p:cNvSpPr/>
          <p:nvPr/>
        </p:nvSpPr>
        <p:spPr>
          <a:xfrm>
            <a:off x="4916905" y="3493172"/>
            <a:ext cx="244641" cy="25266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a:extLst>
              <a:ext uri="{FF2B5EF4-FFF2-40B4-BE49-F238E27FC236}">
                <a16:creationId xmlns:a16="http://schemas.microsoft.com/office/drawing/2014/main" id="{3A58A4C9-6E53-4628-ABD2-0978398A8FE2}"/>
              </a:ext>
            </a:extLst>
          </p:cNvPr>
          <p:cNvCxnSpPr>
            <a:cxnSpLocks/>
            <a:stCxn id="6" idx="5"/>
            <a:endCxn id="7" idx="6"/>
          </p:cNvCxnSpPr>
          <p:nvPr/>
        </p:nvCxnSpPr>
        <p:spPr>
          <a:xfrm>
            <a:off x="4737287" y="3367936"/>
            <a:ext cx="837346" cy="845124"/>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9" name="TextBox 108">
            <a:extLst>
              <a:ext uri="{FF2B5EF4-FFF2-40B4-BE49-F238E27FC236}">
                <a16:creationId xmlns:a16="http://schemas.microsoft.com/office/drawing/2014/main" id="{B18A0AC5-8BAA-48AD-83B8-40870B7B67DB}"/>
              </a:ext>
            </a:extLst>
          </p:cNvPr>
          <p:cNvSpPr txBox="1"/>
          <p:nvPr/>
        </p:nvSpPr>
        <p:spPr>
          <a:xfrm>
            <a:off x="5077751" y="3181469"/>
            <a:ext cx="372983" cy="369332"/>
          </a:xfrm>
          <a:prstGeom prst="rect">
            <a:avLst/>
          </a:prstGeom>
          <a:noFill/>
        </p:spPr>
        <p:txBody>
          <a:bodyPr wrap="square" rtlCol="0">
            <a:spAutoFit/>
          </a:bodyPr>
          <a:lstStyle/>
          <a:p>
            <a:r>
              <a:rPr lang="en-US" dirty="0"/>
              <a:t>3</a:t>
            </a:r>
          </a:p>
        </p:txBody>
      </p:sp>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17546234-7891-4B2C-8C8E-3CF3C7EFD3F8}"/>
                  </a:ext>
                </a:extLst>
              </p14:cNvPr>
              <p14:cNvContentPartPr/>
              <p14:nvPr/>
            </p14:nvContentPartPr>
            <p14:xfrm>
              <a:off x="2470112" y="1164486"/>
              <a:ext cx="7653600" cy="5236920"/>
            </p14:xfrm>
          </p:contentPart>
        </mc:Choice>
        <mc:Fallback xmlns="">
          <p:pic>
            <p:nvPicPr>
              <p:cNvPr id="21" name="Ink 20">
                <a:extLst>
                  <a:ext uri="{FF2B5EF4-FFF2-40B4-BE49-F238E27FC236}">
                    <a16:creationId xmlns:a16="http://schemas.microsoft.com/office/drawing/2014/main" id="{17546234-7891-4B2C-8C8E-3CF3C7EFD3F8}"/>
                  </a:ext>
                </a:extLst>
              </p:cNvPr>
              <p:cNvPicPr/>
              <p:nvPr/>
            </p:nvPicPr>
            <p:blipFill>
              <a:blip r:embed="rId3"/>
              <a:stretch>
                <a:fillRect/>
              </a:stretch>
            </p:blipFill>
            <p:spPr>
              <a:xfrm>
                <a:off x="2452112" y="1155486"/>
                <a:ext cx="7680240" cy="5263560"/>
              </a:xfrm>
              <a:prstGeom prst="rect">
                <a:avLst/>
              </a:prstGeom>
            </p:spPr>
          </p:pic>
        </mc:Fallback>
      </mc:AlternateContent>
    </p:spTree>
    <p:extLst>
      <p:ext uri="{BB962C8B-B14F-4D97-AF65-F5344CB8AC3E}">
        <p14:creationId xmlns:p14="http://schemas.microsoft.com/office/powerpoint/2010/main" val="2999204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CB76A8-3784-4D77-8E5B-848759C511C6}"/>
              </a:ext>
            </a:extLst>
          </p:cNvPr>
          <p:cNvSpPr/>
          <p:nvPr/>
        </p:nvSpPr>
        <p:spPr>
          <a:xfrm>
            <a:off x="2598821" y="1431758"/>
            <a:ext cx="7026442" cy="48727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AD2E64B-EE9A-4C1C-A89D-660A150548B2}"/>
              </a:ext>
            </a:extLst>
          </p:cNvPr>
          <p:cNvSpPr/>
          <p:nvPr/>
        </p:nvSpPr>
        <p:spPr>
          <a:xfrm>
            <a:off x="5117432" y="1814767"/>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2C0B1F1-F15A-43F1-94A2-D929AAC06FAB}"/>
              </a:ext>
            </a:extLst>
          </p:cNvPr>
          <p:cNvSpPr/>
          <p:nvPr/>
        </p:nvSpPr>
        <p:spPr>
          <a:xfrm>
            <a:off x="4531895" y="3152275"/>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6D0AF45-4435-4E84-A174-9E5C4D5E1287}"/>
              </a:ext>
            </a:extLst>
          </p:cNvPr>
          <p:cNvSpPr/>
          <p:nvPr/>
        </p:nvSpPr>
        <p:spPr>
          <a:xfrm>
            <a:off x="5334001" y="4086728"/>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B26DEFE-3F6D-4083-BC46-B7A980F2B351}"/>
              </a:ext>
            </a:extLst>
          </p:cNvPr>
          <p:cNvSpPr/>
          <p:nvPr/>
        </p:nvSpPr>
        <p:spPr>
          <a:xfrm>
            <a:off x="8245642" y="3870160"/>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D017F00-7F4E-415C-8AF1-2AE6E62112A5}"/>
              </a:ext>
            </a:extLst>
          </p:cNvPr>
          <p:cNvSpPr/>
          <p:nvPr/>
        </p:nvSpPr>
        <p:spPr>
          <a:xfrm>
            <a:off x="8486274" y="5662865"/>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DFE3833-23B3-41D1-BD44-0B90A1414CBB}"/>
              </a:ext>
            </a:extLst>
          </p:cNvPr>
          <p:cNvSpPr/>
          <p:nvPr/>
        </p:nvSpPr>
        <p:spPr>
          <a:xfrm>
            <a:off x="6773780" y="2739191"/>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955103D-A8F0-4C64-972F-337C4EE2F6F6}"/>
              </a:ext>
            </a:extLst>
          </p:cNvPr>
          <p:cNvSpPr/>
          <p:nvPr/>
        </p:nvSpPr>
        <p:spPr>
          <a:xfrm>
            <a:off x="3687678" y="4700338"/>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A967540-895F-4979-905E-5FF7F67F38CE}"/>
              </a:ext>
            </a:extLst>
          </p:cNvPr>
          <p:cNvSpPr/>
          <p:nvPr/>
        </p:nvSpPr>
        <p:spPr>
          <a:xfrm>
            <a:off x="6380747" y="5241760"/>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A48508E-D2F1-428C-A9E7-6E9168E242A8}"/>
              </a:ext>
            </a:extLst>
          </p:cNvPr>
          <p:cNvSpPr/>
          <p:nvPr/>
        </p:nvSpPr>
        <p:spPr>
          <a:xfrm>
            <a:off x="4652211" y="5638802"/>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B17E8AE-EE88-4F2D-ACBD-741F3062EBCC}"/>
              </a:ext>
            </a:extLst>
          </p:cNvPr>
          <p:cNvSpPr/>
          <p:nvPr/>
        </p:nvSpPr>
        <p:spPr>
          <a:xfrm>
            <a:off x="2879558" y="2588796"/>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70B5CBC-1172-478B-BB78-060A5CBE6C75}"/>
              </a:ext>
            </a:extLst>
          </p:cNvPr>
          <p:cNvSpPr/>
          <p:nvPr/>
        </p:nvSpPr>
        <p:spPr>
          <a:xfrm>
            <a:off x="3669631" y="2841460"/>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55144449-2909-40F8-990A-826F6372D412}"/>
              </a:ext>
            </a:extLst>
          </p:cNvPr>
          <p:cNvCxnSpPr/>
          <p:nvPr/>
        </p:nvCxnSpPr>
        <p:spPr>
          <a:xfrm flipH="1">
            <a:off x="2598821" y="4953001"/>
            <a:ext cx="2418347" cy="1351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EC7EFB1-EDFB-4AB3-9131-533D07E600D9}"/>
              </a:ext>
            </a:extLst>
          </p:cNvPr>
          <p:cNvCxnSpPr/>
          <p:nvPr/>
        </p:nvCxnSpPr>
        <p:spPr>
          <a:xfrm flipH="1" flipV="1">
            <a:off x="4531895" y="4086728"/>
            <a:ext cx="485273" cy="866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AA7E08B-1999-4899-8E14-054FDA0A2E6F}"/>
              </a:ext>
            </a:extLst>
          </p:cNvPr>
          <p:cNvCxnSpPr/>
          <p:nvPr/>
        </p:nvCxnSpPr>
        <p:spPr>
          <a:xfrm flipH="1" flipV="1">
            <a:off x="3910263" y="3868153"/>
            <a:ext cx="621632" cy="254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D550170-A8CB-46B7-97D3-314FED8F7344}"/>
              </a:ext>
            </a:extLst>
          </p:cNvPr>
          <p:cNvCxnSpPr>
            <a:cxnSpLocks/>
          </p:cNvCxnSpPr>
          <p:nvPr/>
        </p:nvCxnSpPr>
        <p:spPr>
          <a:xfrm flipH="1">
            <a:off x="3892216" y="2466474"/>
            <a:ext cx="639679" cy="14016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3D2843F-DB76-4EDE-84F9-B68C3B16F3A2}"/>
              </a:ext>
            </a:extLst>
          </p:cNvPr>
          <p:cNvCxnSpPr>
            <a:cxnSpLocks/>
          </p:cNvCxnSpPr>
          <p:nvPr/>
        </p:nvCxnSpPr>
        <p:spPr>
          <a:xfrm flipH="1">
            <a:off x="2598821" y="3914777"/>
            <a:ext cx="431132" cy="196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08344E3-8E37-4CFD-BD81-BD67F38D9978}"/>
              </a:ext>
            </a:extLst>
          </p:cNvPr>
          <p:cNvCxnSpPr>
            <a:cxnSpLocks/>
          </p:cNvCxnSpPr>
          <p:nvPr/>
        </p:nvCxnSpPr>
        <p:spPr>
          <a:xfrm flipH="1">
            <a:off x="3053013" y="3868153"/>
            <a:ext cx="857251" cy="18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58FAA49-28F3-47DB-B42A-8636CF01A32F}"/>
              </a:ext>
            </a:extLst>
          </p:cNvPr>
          <p:cNvCxnSpPr>
            <a:cxnSpLocks/>
          </p:cNvCxnSpPr>
          <p:nvPr/>
        </p:nvCxnSpPr>
        <p:spPr>
          <a:xfrm flipV="1">
            <a:off x="3047999" y="1814766"/>
            <a:ext cx="741948" cy="2100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08AD209-2D67-4578-A17C-9721E498AD1F}"/>
              </a:ext>
            </a:extLst>
          </p:cNvPr>
          <p:cNvCxnSpPr/>
          <p:nvPr/>
        </p:nvCxnSpPr>
        <p:spPr>
          <a:xfrm>
            <a:off x="3757863" y="1814767"/>
            <a:ext cx="774032" cy="651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418DB13-B866-46B5-AFB9-D73EF62F8B89}"/>
              </a:ext>
            </a:extLst>
          </p:cNvPr>
          <p:cNvCxnSpPr/>
          <p:nvPr/>
        </p:nvCxnSpPr>
        <p:spPr>
          <a:xfrm>
            <a:off x="4531895" y="2466474"/>
            <a:ext cx="1147010" cy="5013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7620674-D768-41D8-962F-62F9891CCB0F}"/>
              </a:ext>
            </a:extLst>
          </p:cNvPr>
          <p:cNvCxnSpPr/>
          <p:nvPr/>
        </p:nvCxnSpPr>
        <p:spPr>
          <a:xfrm flipV="1">
            <a:off x="4521867" y="2991854"/>
            <a:ext cx="1157038" cy="1094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70F6CCB-D310-4844-A56B-C1A6715C1452}"/>
              </a:ext>
            </a:extLst>
          </p:cNvPr>
          <p:cNvCxnSpPr/>
          <p:nvPr/>
        </p:nvCxnSpPr>
        <p:spPr>
          <a:xfrm>
            <a:off x="5005138" y="4953001"/>
            <a:ext cx="569495" cy="208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85A6A6D-875E-4CB3-A9CD-2364B8DC9F2E}"/>
              </a:ext>
            </a:extLst>
          </p:cNvPr>
          <p:cNvCxnSpPr>
            <a:cxnSpLocks/>
          </p:cNvCxnSpPr>
          <p:nvPr/>
        </p:nvCxnSpPr>
        <p:spPr>
          <a:xfrm>
            <a:off x="5678905" y="2990099"/>
            <a:ext cx="822158" cy="9347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033EFD5-49C6-4BE3-AEB6-7C2664C3B67C}"/>
              </a:ext>
            </a:extLst>
          </p:cNvPr>
          <p:cNvCxnSpPr/>
          <p:nvPr/>
        </p:nvCxnSpPr>
        <p:spPr>
          <a:xfrm>
            <a:off x="5574633" y="5161047"/>
            <a:ext cx="292769" cy="1154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6AED26B-B787-42B2-BF61-494F1B9DFD2A}"/>
              </a:ext>
            </a:extLst>
          </p:cNvPr>
          <p:cNvCxnSpPr>
            <a:cxnSpLocks/>
          </p:cNvCxnSpPr>
          <p:nvPr/>
        </p:nvCxnSpPr>
        <p:spPr>
          <a:xfrm flipV="1">
            <a:off x="5552573" y="3935985"/>
            <a:ext cx="912396" cy="1253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726A989-6DAA-4BCB-8DDF-0871BB7EBA02}"/>
              </a:ext>
            </a:extLst>
          </p:cNvPr>
          <p:cNvCxnSpPr>
            <a:cxnSpLocks/>
          </p:cNvCxnSpPr>
          <p:nvPr/>
        </p:nvCxnSpPr>
        <p:spPr>
          <a:xfrm>
            <a:off x="6501063" y="3924831"/>
            <a:ext cx="633661" cy="1859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AA0D1B-8150-4226-89D4-006804205891}"/>
              </a:ext>
            </a:extLst>
          </p:cNvPr>
          <p:cNvCxnSpPr>
            <a:cxnSpLocks/>
          </p:cNvCxnSpPr>
          <p:nvPr/>
        </p:nvCxnSpPr>
        <p:spPr>
          <a:xfrm>
            <a:off x="7134724" y="4129353"/>
            <a:ext cx="579522" cy="82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8741CA8-291B-444C-877F-3C40A2D1998D}"/>
              </a:ext>
            </a:extLst>
          </p:cNvPr>
          <p:cNvCxnSpPr/>
          <p:nvPr/>
        </p:nvCxnSpPr>
        <p:spPr>
          <a:xfrm flipV="1">
            <a:off x="7702214" y="4826669"/>
            <a:ext cx="1933077" cy="126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3B771D5-C180-4201-A1FF-3B5180D7E99D}"/>
              </a:ext>
            </a:extLst>
          </p:cNvPr>
          <p:cNvCxnSpPr/>
          <p:nvPr/>
        </p:nvCxnSpPr>
        <p:spPr>
          <a:xfrm flipH="1">
            <a:off x="7401425" y="4953001"/>
            <a:ext cx="312821" cy="1351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2334CEC-A522-48E4-BB6B-3A023C4BC47B}"/>
              </a:ext>
            </a:extLst>
          </p:cNvPr>
          <p:cNvCxnSpPr/>
          <p:nvPr/>
        </p:nvCxnSpPr>
        <p:spPr>
          <a:xfrm flipV="1">
            <a:off x="7134724" y="1420604"/>
            <a:ext cx="1884950" cy="2690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CCABA09-C42E-4863-8AF7-C3A9DA4E4762}"/>
              </a:ext>
            </a:extLst>
          </p:cNvPr>
          <p:cNvCxnSpPr/>
          <p:nvPr/>
        </p:nvCxnSpPr>
        <p:spPr>
          <a:xfrm flipV="1">
            <a:off x="5688933" y="1420604"/>
            <a:ext cx="856244" cy="1547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4B4BE662-997B-485E-ACFF-2F3D4B47CD04}"/>
              </a:ext>
            </a:extLst>
          </p:cNvPr>
          <p:cNvCxnSpPr/>
          <p:nvPr/>
        </p:nvCxnSpPr>
        <p:spPr>
          <a:xfrm flipH="1" flipV="1">
            <a:off x="3667627" y="1420604"/>
            <a:ext cx="125330" cy="394162"/>
          </a:xfrm>
          <a:prstGeom prst="line">
            <a:avLst/>
          </a:prstGeom>
        </p:spPr>
        <p:style>
          <a:lnRef idx="1">
            <a:schemeClr val="accent1"/>
          </a:lnRef>
          <a:fillRef idx="0">
            <a:schemeClr val="accent1"/>
          </a:fillRef>
          <a:effectRef idx="0">
            <a:schemeClr val="accent1"/>
          </a:effectRef>
          <a:fontRef idx="minor">
            <a:schemeClr val="tx1"/>
          </a:fontRef>
        </p:style>
      </p:cxnSp>
      <p:sp>
        <p:nvSpPr>
          <p:cNvPr id="38" name="Multiplication Sign 37">
            <a:extLst>
              <a:ext uri="{FF2B5EF4-FFF2-40B4-BE49-F238E27FC236}">
                <a16:creationId xmlns:a16="http://schemas.microsoft.com/office/drawing/2014/main" id="{1BB03EDA-8B7D-4D99-9DD6-DAF34CE7D4BC}"/>
              </a:ext>
            </a:extLst>
          </p:cNvPr>
          <p:cNvSpPr/>
          <p:nvPr/>
        </p:nvSpPr>
        <p:spPr>
          <a:xfrm>
            <a:off x="6752718" y="1305426"/>
            <a:ext cx="244641" cy="25266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Multiplication Sign 70">
            <a:extLst>
              <a:ext uri="{FF2B5EF4-FFF2-40B4-BE49-F238E27FC236}">
                <a16:creationId xmlns:a16="http://schemas.microsoft.com/office/drawing/2014/main" id="{D6A1786B-AC8D-482D-9ACF-1B8355138E22}"/>
              </a:ext>
            </a:extLst>
          </p:cNvPr>
          <p:cNvSpPr/>
          <p:nvPr/>
        </p:nvSpPr>
        <p:spPr>
          <a:xfrm>
            <a:off x="8482265" y="6208042"/>
            <a:ext cx="244641" cy="25266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Multiplication Sign 92">
            <a:extLst>
              <a:ext uri="{FF2B5EF4-FFF2-40B4-BE49-F238E27FC236}">
                <a16:creationId xmlns:a16="http://schemas.microsoft.com/office/drawing/2014/main" id="{191DA8B4-3C29-4586-9624-B18CB5014F42}"/>
              </a:ext>
            </a:extLst>
          </p:cNvPr>
          <p:cNvSpPr/>
          <p:nvPr/>
        </p:nvSpPr>
        <p:spPr>
          <a:xfrm>
            <a:off x="7521556" y="3268120"/>
            <a:ext cx="244641" cy="25266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Multiplication Sign 166">
            <a:extLst>
              <a:ext uri="{FF2B5EF4-FFF2-40B4-BE49-F238E27FC236}">
                <a16:creationId xmlns:a16="http://schemas.microsoft.com/office/drawing/2014/main" id="{13795F3D-03EB-4FDE-868A-79EDC4DC7E61}"/>
              </a:ext>
            </a:extLst>
          </p:cNvPr>
          <p:cNvSpPr/>
          <p:nvPr/>
        </p:nvSpPr>
        <p:spPr>
          <a:xfrm>
            <a:off x="8331273" y="4782681"/>
            <a:ext cx="244641" cy="25266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192" name="Ink 191">
                <a:extLst>
                  <a:ext uri="{FF2B5EF4-FFF2-40B4-BE49-F238E27FC236}">
                    <a16:creationId xmlns:a16="http://schemas.microsoft.com/office/drawing/2014/main" id="{0DFEE7ED-30DC-4275-B622-65BAC02363D4}"/>
                  </a:ext>
                </a:extLst>
              </p14:cNvPr>
              <p14:cNvContentPartPr/>
              <p14:nvPr/>
            </p14:nvContentPartPr>
            <p14:xfrm>
              <a:off x="2576672" y="1337646"/>
              <a:ext cx="7095240" cy="5180400"/>
            </p14:xfrm>
          </p:contentPart>
        </mc:Choice>
        <mc:Fallback xmlns="">
          <p:pic>
            <p:nvPicPr>
              <p:cNvPr id="192" name="Ink 191">
                <a:extLst>
                  <a:ext uri="{FF2B5EF4-FFF2-40B4-BE49-F238E27FC236}">
                    <a16:creationId xmlns:a16="http://schemas.microsoft.com/office/drawing/2014/main" id="{0DFEE7ED-30DC-4275-B622-65BAC02363D4}"/>
                  </a:ext>
                </a:extLst>
              </p:cNvPr>
              <p:cNvPicPr/>
              <p:nvPr/>
            </p:nvPicPr>
            <p:blipFill>
              <a:blip r:embed="rId3"/>
              <a:stretch>
                <a:fillRect/>
              </a:stretch>
            </p:blipFill>
            <p:spPr>
              <a:xfrm>
                <a:off x="2513675" y="1275006"/>
                <a:ext cx="7175876" cy="5261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96" name="Ink 195">
                <a:extLst>
                  <a:ext uri="{FF2B5EF4-FFF2-40B4-BE49-F238E27FC236}">
                    <a16:creationId xmlns:a16="http://schemas.microsoft.com/office/drawing/2014/main" id="{001238FF-2BE5-4BF3-987F-1615429D6649}"/>
                  </a:ext>
                </a:extLst>
              </p14:cNvPr>
              <p14:cNvContentPartPr/>
              <p14:nvPr/>
            </p14:nvContentPartPr>
            <p14:xfrm>
              <a:off x="2576672" y="1397406"/>
              <a:ext cx="4929840" cy="5003640"/>
            </p14:xfrm>
          </p:contentPart>
        </mc:Choice>
        <mc:Fallback xmlns="">
          <p:pic>
            <p:nvPicPr>
              <p:cNvPr id="196" name="Ink 195">
                <a:extLst>
                  <a:ext uri="{FF2B5EF4-FFF2-40B4-BE49-F238E27FC236}">
                    <a16:creationId xmlns:a16="http://schemas.microsoft.com/office/drawing/2014/main" id="{001238FF-2BE5-4BF3-987F-1615429D6649}"/>
                  </a:ext>
                </a:extLst>
              </p:cNvPr>
              <p:cNvPicPr/>
              <p:nvPr/>
            </p:nvPicPr>
            <p:blipFill>
              <a:blip r:embed="rId5"/>
              <a:stretch>
                <a:fillRect/>
              </a:stretch>
            </p:blipFill>
            <p:spPr>
              <a:xfrm>
                <a:off x="2513677" y="1334766"/>
                <a:ext cx="5055471" cy="5129280"/>
              </a:xfrm>
              <a:prstGeom prst="rect">
                <a:avLst/>
              </a:prstGeom>
            </p:spPr>
          </p:pic>
        </mc:Fallback>
      </mc:AlternateContent>
      <p:sp>
        <p:nvSpPr>
          <p:cNvPr id="199" name="Speech Bubble: Rectangle with Corners Rounded 198">
            <a:extLst>
              <a:ext uri="{FF2B5EF4-FFF2-40B4-BE49-F238E27FC236}">
                <a16:creationId xmlns:a16="http://schemas.microsoft.com/office/drawing/2014/main" id="{3E9807F4-A4E5-4D57-B970-1BEAE9927760}"/>
              </a:ext>
            </a:extLst>
          </p:cNvPr>
          <p:cNvSpPr/>
          <p:nvPr/>
        </p:nvSpPr>
        <p:spPr>
          <a:xfrm>
            <a:off x="3910863" y="1662779"/>
            <a:ext cx="1680407" cy="739942"/>
          </a:xfrm>
          <a:prstGeom prst="wedgeRoundRectCallout">
            <a:avLst>
              <a:gd name="adj1" fmla="val 98022"/>
              <a:gd name="adj2" fmla="val -7245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Best Path=5</a:t>
            </a:r>
          </a:p>
        </p:txBody>
      </p:sp>
      <p:sp>
        <p:nvSpPr>
          <p:cNvPr id="200" name="Speech Bubble: Rectangle with Corners Rounded 199">
            <a:extLst>
              <a:ext uri="{FF2B5EF4-FFF2-40B4-BE49-F238E27FC236}">
                <a16:creationId xmlns:a16="http://schemas.microsoft.com/office/drawing/2014/main" id="{47547D89-98ED-4013-BCF1-A6EF6B859961}"/>
              </a:ext>
            </a:extLst>
          </p:cNvPr>
          <p:cNvSpPr/>
          <p:nvPr/>
        </p:nvSpPr>
        <p:spPr>
          <a:xfrm>
            <a:off x="5144318" y="4467727"/>
            <a:ext cx="1680407" cy="739942"/>
          </a:xfrm>
          <a:prstGeom prst="wedgeRoundRectCallout">
            <a:avLst>
              <a:gd name="adj1" fmla="val 62938"/>
              <a:gd name="adj2" fmla="val -1017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 Best Path=6</a:t>
            </a:r>
          </a:p>
        </p:txBody>
      </p:sp>
      <p:sp>
        <p:nvSpPr>
          <p:cNvPr id="201" name="Speech Bubble: Rectangle with Corners Rounded 200">
            <a:extLst>
              <a:ext uri="{FF2B5EF4-FFF2-40B4-BE49-F238E27FC236}">
                <a16:creationId xmlns:a16="http://schemas.microsoft.com/office/drawing/2014/main" id="{886DC12B-6683-47C0-9BB7-602212CA5CBE}"/>
              </a:ext>
            </a:extLst>
          </p:cNvPr>
          <p:cNvSpPr/>
          <p:nvPr/>
        </p:nvSpPr>
        <p:spPr>
          <a:xfrm>
            <a:off x="5826105" y="5348062"/>
            <a:ext cx="1680407" cy="739942"/>
          </a:xfrm>
          <a:prstGeom prst="wedgeRoundRectCallout">
            <a:avLst>
              <a:gd name="adj1" fmla="val 62938"/>
              <a:gd name="adj2" fmla="val -1017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 Best Path=8</a:t>
            </a:r>
          </a:p>
        </p:txBody>
      </p:sp>
      <p:sp>
        <p:nvSpPr>
          <p:cNvPr id="202" name="Speech Bubble: Rectangle with Corners Rounded 201">
            <a:extLst>
              <a:ext uri="{FF2B5EF4-FFF2-40B4-BE49-F238E27FC236}">
                <a16:creationId xmlns:a16="http://schemas.microsoft.com/office/drawing/2014/main" id="{D77E1EB1-1873-473D-993B-74F24A877A98}"/>
              </a:ext>
            </a:extLst>
          </p:cNvPr>
          <p:cNvSpPr/>
          <p:nvPr/>
        </p:nvSpPr>
        <p:spPr>
          <a:xfrm>
            <a:off x="3748275" y="6096348"/>
            <a:ext cx="1680407" cy="739942"/>
          </a:xfrm>
          <a:prstGeom prst="wedgeRoundRectCallout">
            <a:avLst>
              <a:gd name="adj1" fmla="val 173917"/>
              <a:gd name="adj2" fmla="val -2205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 Best Path=4</a:t>
            </a:r>
          </a:p>
        </p:txBody>
      </p:sp>
      <p:sp>
        <p:nvSpPr>
          <p:cNvPr id="203" name="Speech Bubble: Rectangle with Corners Rounded 202">
            <a:extLst>
              <a:ext uri="{FF2B5EF4-FFF2-40B4-BE49-F238E27FC236}">
                <a16:creationId xmlns:a16="http://schemas.microsoft.com/office/drawing/2014/main" id="{44F3F336-A0BC-4158-98C3-766D6E7A7675}"/>
              </a:ext>
            </a:extLst>
          </p:cNvPr>
          <p:cNvSpPr/>
          <p:nvPr/>
        </p:nvSpPr>
        <p:spPr>
          <a:xfrm>
            <a:off x="10279597" y="1848854"/>
            <a:ext cx="1680407" cy="739942"/>
          </a:xfrm>
          <a:prstGeom prst="wedgeRoundRectCallout">
            <a:avLst>
              <a:gd name="adj1" fmla="val -124651"/>
              <a:gd name="adj2" fmla="val -10660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Best Path: 5</a:t>
            </a:r>
          </a:p>
        </p:txBody>
      </p:sp>
      <p:sp>
        <p:nvSpPr>
          <p:cNvPr id="204" name="Speech Bubble: Rectangle with Corners Rounded 203">
            <a:extLst>
              <a:ext uri="{FF2B5EF4-FFF2-40B4-BE49-F238E27FC236}">
                <a16:creationId xmlns:a16="http://schemas.microsoft.com/office/drawing/2014/main" id="{66D650CC-5F9E-4DB9-943B-EBEBFE053524}"/>
              </a:ext>
            </a:extLst>
          </p:cNvPr>
          <p:cNvSpPr/>
          <p:nvPr/>
        </p:nvSpPr>
        <p:spPr>
          <a:xfrm>
            <a:off x="10236866" y="3613223"/>
            <a:ext cx="1680407" cy="739942"/>
          </a:xfrm>
          <a:prstGeom prst="wedgeRoundRectCallout">
            <a:avLst>
              <a:gd name="adj1" fmla="val -86703"/>
              <a:gd name="adj2" fmla="val 10965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 Best Path: 4</a:t>
            </a:r>
          </a:p>
        </p:txBody>
      </p:sp>
      <p:sp>
        <p:nvSpPr>
          <p:cNvPr id="205" name="Speech Bubble: Rectangle with Corners Rounded 204">
            <a:extLst>
              <a:ext uri="{FF2B5EF4-FFF2-40B4-BE49-F238E27FC236}">
                <a16:creationId xmlns:a16="http://schemas.microsoft.com/office/drawing/2014/main" id="{D7927F2A-031E-438E-9C9F-6E0EA18CD76A}"/>
              </a:ext>
            </a:extLst>
          </p:cNvPr>
          <p:cNvSpPr/>
          <p:nvPr/>
        </p:nvSpPr>
        <p:spPr>
          <a:xfrm>
            <a:off x="10182728" y="5124452"/>
            <a:ext cx="1680407" cy="739942"/>
          </a:xfrm>
          <a:prstGeom prst="wedgeRoundRectCallout">
            <a:avLst>
              <a:gd name="adj1" fmla="val -86703"/>
              <a:gd name="adj2" fmla="val 10965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 Best Path: 3</a:t>
            </a:r>
          </a:p>
        </p:txBody>
      </p:sp>
      <p:sp>
        <p:nvSpPr>
          <p:cNvPr id="206" name="TextBox 205">
            <a:extLst>
              <a:ext uri="{FF2B5EF4-FFF2-40B4-BE49-F238E27FC236}">
                <a16:creationId xmlns:a16="http://schemas.microsoft.com/office/drawing/2014/main" id="{C01AC22B-D08E-4705-BE6E-9A35384C136A}"/>
              </a:ext>
            </a:extLst>
          </p:cNvPr>
          <p:cNvSpPr txBox="1"/>
          <p:nvPr/>
        </p:nvSpPr>
        <p:spPr>
          <a:xfrm>
            <a:off x="6718276" y="1609173"/>
            <a:ext cx="776816" cy="369332"/>
          </a:xfrm>
          <a:prstGeom prst="rect">
            <a:avLst/>
          </a:prstGeom>
          <a:noFill/>
        </p:spPr>
        <p:txBody>
          <a:bodyPr wrap="none" rtlCol="0">
            <a:spAutoFit/>
          </a:bodyPr>
          <a:lstStyle/>
          <a:p>
            <a:r>
              <a:rPr lang="en-US" dirty="0" err="1"/>
              <a:t>Dist</a:t>
            </a:r>
            <a:r>
              <a:rPr lang="en-US" dirty="0"/>
              <a:t>=7</a:t>
            </a:r>
          </a:p>
        </p:txBody>
      </p:sp>
      <p:sp>
        <p:nvSpPr>
          <p:cNvPr id="207" name="TextBox 206">
            <a:extLst>
              <a:ext uri="{FF2B5EF4-FFF2-40B4-BE49-F238E27FC236}">
                <a16:creationId xmlns:a16="http://schemas.microsoft.com/office/drawing/2014/main" id="{80658918-E566-4D17-AFB6-F60FFE165DC0}"/>
              </a:ext>
            </a:extLst>
          </p:cNvPr>
          <p:cNvSpPr txBox="1"/>
          <p:nvPr/>
        </p:nvSpPr>
        <p:spPr>
          <a:xfrm>
            <a:off x="7747755" y="3096014"/>
            <a:ext cx="776816" cy="369332"/>
          </a:xfrm>
          <a:prstGeom prst="rect">
            <a:avLst/>
          </a:prstGeom>
          <a:noFill/>
        </p:spPr>
        <p:txBody>
          <a:bodyPr wrap="none" rtlCol="0">
            <a:spAutoFit/>
          </a:bodyPr>
          <a:lstStyle/>
          <a:p>
            <a:r>
              <a:rPr lang="en-US" dirty="0" err="1"/>
              <a:t>Dist</a:t>
            </a:r>
            <a:r>
              <a:rPr lang="en-US" dirty="0"/>
              <a:t>=4</a:t>
            </a:r>
          </a:p>
        </p:txBody>
      </p:sp>
      <p:sp>
        <p:nvSpPr>
          <p:cNvPr id="208" name="TextBox 207">
            <a:extLst>
              <a:ext uri="{FF2B5EF4-FFF2-40B4-BE49-F238E27FC236}">
                <a16:creationId xmlns:a16="http://schemas.microsoft.com/office/drawing/2014/main" id="{B82FE1F4-FB3D-4BE8-A770-60F2A6630B47}"/>
              </a:ext>
            </a:extLst>
          </p:cNvPr>
          <p:cNvSpPr txBox="1"/>
          <p:nvPr/>
        </p:nvSpPr>
        <p:spPr>
          <a:xfrm>
            <a:off x="8187506" y="4428505"/>
            <a:ext cx="776816" cy="369332"/>
          </a:xfrm>
          <a:prstGeom prst="rect">
            <a:avLst/>
          </a:prstGeom>
          <a:noFill/>
        </p:spPr>
        <p:txBody>
          <a:bodyPr wrap="none" rtlCol="0">
            <a:spAutoFit/>
          </a:bodyPr>
          <a:lstStyle/>
          <a:p>
            <a:r>
              <a:rPr lang="en-US" dirty="0" err="1"/>
              <a:t>Dist</a:t>
            </a:r>
            <a:r>
              <a:rPr lang="en-US" dirty="0"/>
              <a:t>=4</a:t>
            </a:r>
          </a:p>
        </p:txBody>
      </p:sp>
      <p:sp>
        <p:nvSpPr>
          <p:cNvPr id="209" name="TextBox 208">
            <a:extLst>
              <a:ext uri="{FF2B5EF4-FFF2-40B4-BE49-F238E27FC236}">
                <a16:creationId xmlns:a16="http://schemas.microsoft.com/office/drawing/2014/main" id="{A91CFF2F-DF17-4E4B-921F-4BD02B32749E}"/>
              </a:ext>
            </a:extLst>
          </p:cNvPr>
          <p:cNvSpPr txBox="1"/>
          <p:nvPr/>
        </p:nvSpPr>
        <p:spPr>
          <a:xfrm>
            <a:off x="8160029" y="6344534"/>
            <a:ext cx="776816" cy="369332"/>
          </a:xfrm>
          <a:prstGeom prst="rect">
            <a:avLst/>
          </a:prstGeom>
          <a:noFill/>
        </p:spPr>
        <p:txBody>
          <a:bodyPr wrap="none" rtlCol="0">
            <a:spAutoFit/>
          </a:bodyPr>
          <a:lstStyle/>
          <a:p>
            <a:r>
              <a:rPr lang="en-US" dirty="0" err="1"/>
              <a:t>Dist</a:t>
            </a:r>
            <a:r>
              <a:rPr lang="en-US" dirty="0"/>
              <a:t>=3</a:t>
            </a:r>
          </a:p>
        </p:txBody>
      </p:sp>
      <p:sp>
        <p:nvSpPr>
          <p:cNvPr id="210" name="TextBox 209">
            <a:extLst>
              <a:ext uri="{FF2B5EF4-FFF2-40B4-BE49-F238E27FC236}">
                <a16:creationId xmlns:a16="http://schemas.microsoft.com/office/drawing/2014/main" id="{ABB778F8-5945-4EF3-8B7A-207C38E96672}"/>
              </a:ext>
            </a:extLst>
          </p:cNvPr>
          <p:cNvSpPr txBox="1"/>
          <p:nvPr/>
        </p:nvSpPr>
        <p:spPr>
          <a:xfrm>
            <a:off x="894065" y="36642"/>
            <a:ext cx="10460454" cy="1200329"/>
          </a:xfrm>
          <a:prstGeom prst="rect">
            <a:avLst/>
          </a:prstGeom>
          <a:noFill/>
        </p:spPr>
        <p:txBody>
          <a:bodyPr wrap="square" rtlCol="0">
            <a:spAutoFit/>
          </a:bodyPr>
          <a:lstStyle/>
          <a:p>
            <a:pPr algn="ctr"/>
            <a:r>
              <a:rPr lang="en-US" dirty="0"/>
              <a:t>Below is an illustration of how an algorithm similar to Dijkstra’s would progress.  In the picture, the orange segments have already solved the best paths up to points A,B,C,D and the green arrows are the paths being considered to points X,Y,Z.  The path from Point A to Point X is chosen because the weight of the edge is 0 and the other paths for consideration produce wore paths if taken.</a:t>
            </a:r>
          </a:p>
        </p:txBody>
      </p:sp>
    </p:spTree>
    <p:extLst>
      <p:ext uri="{BB962C8B-B14F-4D97-AF65-F5344CB8AC3E}">
        <p14:creationId xmlns:p14="http://schemas.microsoft.com/office/powerpoint/2010/main" val="1184511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CB76A8-3784-4D77-8E5B-848759C511C6}"/>
              </a:ext>
            </a:extLst>
          </p:cNvPr>
          <p:cNvSpPr/>
          <p:nvPr/>
        </p:nvSpPr>
        <p:spPr>
          <a:xfrm>
            <a:off x="2598821" y="1431758"/>
            <a:ext cx="7026442" cy="48727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AD2E64B-EE9A-4C1C-A89D-660A150548B2}"/>
              </a:ext>
            </a:extLst>
          </p:cNvPr>
          <p:cNvSpPr/>
          <p:nvPr/>
        </p:nvSpPr>
        <p:spPr>
          <a:xfrm>
            <a:off x="5117432" y="1814767"/>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2C0B1F1-F15A-43F1-94A2-D929AAC06FAB}"/>
              </a:ext>
            </a:extLst>
          </p:cNvPr>
          <p:cNvSpPr/>
          <p:nvPr/>
        </p:nvSpPr>
        <p:spPr>
          <a:xfrm>
            <a:off x="4531895" y="3152275"/>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6D0AF45-4435-4E84-A174-9E5C4D5E1287}"/>
              </a:ext>
            </a:extLst>
          </p:cNvPr>
          <p:cNvSpPr/>
          <p:nvPr/>
        </p:nvSpPr>
        <p:spPr>
          <a:xfrm>
            <a:off x="5334001" y="4086728"/>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B26DEFE-3F6D-4083-BC46-B7A980F2B351}"/>
              </a:ext>
            </a:extLst>
          </p:cNvPr>
          <p:cNvSpPr/>
          <p:nvPr/>
        </p:nvSpPr>
        <p:spPr>
          <a:xfrm>
            <a:off x="8245642" y="3870160"/>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D017F00-7F4E-415C-8AF1-2AE6E62112A5}"/>
              </a:ext>
            </a:extLst>
          </p:cNvPr>
          <p:cNvSpPr/>
          <p:nvPr/>
        </p:nvSpPr>
        <p:spPr>
          <a:xfrm>
            <a:off x="8486274" y="5662865"/>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DFE3833-23B3-41D1-BD44-0B90A1414CBB}"/>
              </a:ext>
            </a:extLst>
          </p:cNvPr>
          <p:cNvSpPr/>
          <p:nvPr/>
        </p:nvSpPr>
        <p:spPr>
          <a:xfrm>
            <a:off x="6773780" y="2739191"/>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955103D-A8F0-4C64-972F-337C4EE2F6F6}"/>
              </a:ext>
            </a:extLst>
          </p:cNvPr>
          <p:cNvSpPr/>
          <p:nvPr/>
        </p:nvSpPr>
        <p:spPr>
          <a:xfrm>
            <a:off x="3910263" y="4700338"/>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A967540-895F-4979-905E-5FF7F67F38CE}"/>
              </a:ext>
            </a:extLst>
          </p:cNvPr>
          <p:cNvSpPr/>
          <p:nvPr/>
        </p:nvSpPr>
        <p:spPr>
          <a:xfrm>
            <a:off x="6380747" y="5241760"/>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A48508E-D2F1-428C-A9E7-6E9168E242A8}"/>
              </a:ext>
            </a:extLst>
          </p:cNvPr>
          <p:cNvSpPr/>
          <p:nvPr/>
        </p:nvSpPr>
        <p:spPr>
          <a:xfrm>
            <a:off x="4652211" y="5638802"/>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B17E8AE-EE88-4F2D-ACBD-741F3062EBCC}"/>
              </a:ext>
            </a:extLst>
          </p:cNvPr>
          <p:cNvSpPr/>
          <p:nvPr/>
        </p:nvSpPr>
        <p:spPr>
          <a:xfrm>
            <a:off x="2879558" y="2588796"/>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70B5CBC-1172-478B-BB78-060A5CBE6C75}"/>
              </a:ext>
            </a:extLst>
          </p:cNvPr>
          <p:cNvSpPr/>
          <p:nvPr/>
        </p:nvSpPr>
        <p:spPr>
          <a:xfrm>
            <a:off x="3669631" y="2841460"/>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CDFE35C-E95E-4E7B-9461-516BD11C0887}"/>
              </a:ext>
            </a:extLst>
          </p:cNvPr>
          <p:cNvSpPr txBox="1"/>
          <p:nvPr/>
        </p:nvSpPr>
        <p:spPr>
          <a:xfrm>
            <a:off x="3240496" y="354932"/>
            <a:ext cx="6280501" cy="646331"/>
          </a:xfrm>
          <a:prstGeom prst="rect">
            <a:avLst/>
          </a:prstGeom>
          <a:noFill/>
        </p:spPr>
        <p:txBody>
          <a:bodyPr wrap="none" rtlCol="0">
            <a:spAutoFit/>
          </a:bodyPr>
          <a:lstStyle/>
          <a:p>
            <a:pPr algn="ctr"/>
            <a:r>
              <a:rPr lang="en-US" dirty="0"/>
              <a:t>Here is an example layout where the dinosaurs are the blue dots.</a:t>
            </a:r>
          </a:p>
          <a:p>
            <a:pPr algn="ctr"/>
            <a:endParaRPr lang="en-US" dirty="0"/>
          </a:p>
        </p:txBody>
      </p:sp>
    </p:spTree>
    <p:extLst>
      <p:ext uri="{BB962C8B-B14F-4D97-AF65-F5344CB8AC3E}">
        <p14:creationId xmlns:p14="http://schemas.microsoft.com/office/powerpoint/2010/main" val="1033180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CB76A8-3784-4D77-8E5B-848759C511C6}"/>
              </a:ext>
            </a:extLst>
          </p:cNvPr>
          <p:cNvSpPr/>
          <p:nvPr/>
        </p:nvSpPr>
        <p:spPr>
          <a:xfrm>
            <a:off x="2598821" y="1431758"/>
            <a:ext cx="7026442" cy="48727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AD2E64B-EE9A-4C1C-A89D-660A150548B2}"/>
              </a:ext>
            </a:extLst>
          </p:cNvPr>
          <p:cNvSpPr/>
          <p:nvPr/>
        </p:nvSpPr>
        <p:spPr>
          <a:xfrm>
            <a:off x="5117432" y="1814767"/>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2C0B1F1-F15A-43F1-94A2-D929AAC06FAB}"/>
              </a:ext>
            </a:extLst>
          </p:cNvPr>
          <p:cNvSpPr/>
          <p:nvPr/>
        </p:nvSpPr>
        <p:spPr>
          <a:xfrm>
            <a:off x="4531895" y="3152275"/>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6D0AF45-4435-4E84-A174-9E5C4D5E1287}"/>
              </a:ext>
            </a:extLst>
          </p:cNvPr>
          <p:cNvSpPr/>
          <p:nvPr/>
        </p:nvSpPr>
        <p:spPr>
          <a:xfrm>
            <a:off x="5334001" y="4086728"/>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B26DEFE-3F6D-4083-BC46-B7A980F2B351}"/>
              </a:ext>
            </a:extLst>
          </p:cNvPr>
          <p:cNvSpPr/>
          <p:nvPr/>
        </p:nvSpPr>
        <p:spPr>
          <a:xfrm>
            <a:off x="8245642" y="3870160"/>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D017F00-7F4E-415C-8AF1-2AE6E62112A5}"/>
              </a:ext>
            </a:extLst>
          </p:cNvPr>
          <p:cNvSpPr/>
          <p:nvPr/>
        </p:nvSpPr>
        <p:spPr>
          <a:xfrm>
            <a:off x="8486274" y="5662865"/>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DFE3833-23B3-41D1-BD44-0B90A1414CBB}"/>
              </a:ext>
            </a:extLst>
          </p:cNvPr>
          <p:cNvSpPr/>
          <p:nvPr/>
        </p:nvSpPr>
        <p:spPr>
          <a:xfrm>
            <a:off x="6773780" y="2739191"/>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955103D-A8F0-4C64-972F-337C4EE2F6F6}"/>
              </a:ext>
            </a:extLst>
          </p:cNvPr>
          <p:cNvSpPr/>
          <p:nvPr/>
        </p:nvSpPr>
        <p:spPr>
          <a:xfrm>
            <a:off x="3687678" y="4700338"/>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A967540-895F-4979-905E-5FF7F67F38CE}"/>
              </a:ext>
            </a:extLst>
          </p:cNvPr>
          <p:cNvSpPr/>
          <p:nvPr/>
        </p:nvSpPr>
        <p:spPr>
          <a:xfrm>
            <a:off x="6380747" y="5241760"/>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A48508E-D2F1-428C-A9E7-6E9168E242A8}"/>
              </a:ext>
            </a:extLst>
          </p:cNvPr>
          <p:cNvSpPr/>
          <p:nvPr/>
        </p:nvSpPr>
        <p:spPr>
          <a:xfrm>
            <a:off x="4652211" y="5638802"/>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B17E8AE-EE88-4F2D-ACBD-741F3062EBCC}"/>
              </a:ext>
            </a:extLst>
          </p:cNvPr>
          <p:cNvSpPr/>
          <p:nvPr/>
        </p:nvSpPr>
        <p:spPr>
          <a:xfrm>
            <a:off x="2879558" y="2588796"/>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70B5CBC-1172-478B-BB78-060A5CBE6C75}"/>
              </a:ext>
            </a:extLst>
          </p:cNvPr>
          <p:cNvSpPr/>
          <p:nvPr/>
        </p:nvSpPr>
        <p:spPr>
          <a:xfrm>
            <a:off x="3669631" y="2841460"/>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CDFE35C-E95E-4E7B-9461-516BD11C0887}"/>
              </a:ext>
            </a:extLst>
          </p:cNvPr>
          <p:cNvSpPr txBox="1"/>
          <p:nvPr/>
        </p:nvSpPr>
        <p:spPr>
          <a:xfrm>
            <a:off x="1275347" y="238140"/>
            <a:ext cx="9673390" cy="646331"/>
          </a:xfrm>
          <a:prstGeom prst="rect">
            <a:avLst/>
          </a:prstGeom>
          <a:noFill/>
        </p:spPr>
        <p:txBody>
          <a:bodyPr wrap="square" rtlCol="0">
            <a:spAutoFit/>
          </a:bodyPr>
          <a:lstStyle/>
          <a:p>
            <a:pPr algn="ctr"/>
            <a:r>
              <a:rPr lang="en-US" dirty="0"/>
              <a:t>Generate the Voronoi Diagram using something like Fortune’s Algorithm.</a:t>
            </a:r>
          </a:p>
          <a:p>
            <a:pPr algn="ctr"/>
            <a:r>
              <a:rPr lang="en-US" dirty="0"/>
              <a:t>You can use this information to avoid having to process every pair of points.</a:t>
            </a:r>
          </a:p>
        </p:txBody>
      </p:sp>
      <p:cxnSp>
        <p:nvCxnSpPr>
          <p:cNvPr id="3" name="Straight Connector 2">
            <a:extLst>
              <a:ext uri="{FF2B5EF4-FFF2-40B4-BE49-F238E27FC236}">
                <a16:creationId xmlns:a16="http://schemas.microsoft.com/office/drawing/2014/main" id="{55144449-2909-40F8-990A-826F6372D412}"/>
              </a:ext>
            </a:extLst>
          </p:cNvPr>
          <p:cNvCxnSpPr/>
          <p:nvPr/>
        </p:nvCxnSpPr>
        <p:spPr>
          <a:xfrm flipH="1">
            <a:off x="2598821" y="4953001"/>
            <a:ext cx="2418347" cy="1351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EC7EFB1-EDFB-4AB3-9131-533D07E600D9}"/>
              </a:ext>
            </a:extLst>
          </p:cNvPr>
          <p:cNvCxnSpPr/>
          <p:nvPr/>
        </p:nvCxnSpPr>
        <p:spPr>
          <a:xfrm flipH="1" flipV="1">
            <a:off x="4531895" y="4086728"/>
            <a:ext cx="485273" cy="866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AA7E08B-1999-4899-8E14-054FDA0A2E6F}"/>
              </a:ext>
            </a:extLst>
          </p:cNvPr>
          <p:cNvCxnSpPr/>
          <p:nvPr/>
        </p:nvCxnSpPr>
        <p:spPr>
          <a:xfrm flipH="1" flipV="1">
            <a:off x="3910263" y="3868153"/>
            <a:ext cx="621632" cy="254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D550170-A8CB-46B7-97D3-314FED8F7344}"/>
              </a:ext>
            </a:extLst>
          </p:cNvPr>
          <p:cNvCxnSpPr>
            <a:cxnSpLocks/>
          </p:cNvCxnSpPr>
          <p:nvPr/>
        </p:nvCxnSpPr>
        <p:spPr>
          <a:xfrm flipH="1">
            <a:off x="3892216" y="2466474"/>
            <a:ext cx="639679" cy="14016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3D2843F-DB76-4EDE-84F9-B68C3B16F3A2}"/>
              </a:ext>
            </a:extLst>
          </p:cNvPr>
          <p:cNvCxnSpPr>
            <a:cxnSpLocks/>
          </p:cNvCxnSpPr>
          <p:nvPr/>
        </p:nvCxnSpPr>
        <p:spPr>
          <a:xfrm flipH="1">
            <a:off x="2598821" y="3914777"/>
            <a:ext cx="431132" cy="196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08344E3-8E37-4CFD-BD81-BD67F38D9978}"/>
              </a:ext>
            </a:extLst>
          </p:cNvPr>
          <p:cNvCxnSpPr>
            <a:cxnSpLocks/>
          </p:cNvCxnSpPr>
          <p:nvPr/>
        </p:nvCxnSpPr>
        <p:spPr>
          <a:xfrm flipH="1">
            <a:off x="3053013" y="3868153"/>
            <a:ext cx="857251" cy="18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58FAA49-28F3-47DB-B42A-8636CF01A32F}"/>
              </a:ext>
            </a:extLst>
          </p:cNvPr>
          <p:cNvCxnSpPr>
            <a:cxnSpLocks/>
          </p:cNvCxnSpPr>
          <p:nvPr/>
        </p:nvCxnSpPr>
        <p:spPr>
          <a:xfrm flipV="1">
            <a:off x="3047999" y="1814766"/>
            <a:ext cx="741948" cy="2100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08AD209-2D67-4578-A17C-9721E498AD1F}"/>
              </a:ext>
            </a:extLst>
          </p:cNvPr>
          <p:cNvCxnSpPr/>
          <p:nvPr/>
        </p:nvCxnSpPr>
        <p:spPr>
          <a:xfrm>
            <a:off x="3757863" y="1814767"/>
            <a:ext cx="774032" cy="651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418DB13-B866-46B5-AFB9-D73EF62F8B89}"/>
              </a:ext>
            </a:extLst>
          </p:cNvPr>
          <p:cNvCxnSpPr/>
          <p:nvPr/>
        </p:nvCxnSpPr>
        <p:spPr>
          <a:xfrm>
            <a:off x="4531895" y="2466474"/>
            <a:ext cx="1147010" cy="5013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7620674-D768-41D8-962F-62F9891CCB0F}"/>
              </a:ext>
            </a:extLst>
          </p:cNvPr>
          <p:cNvCxnSpPr/>
          <p:nvPr/>
        </p:nvCxnSpPr>
        <p:spPr>
          <a:xfrm flipV="1">
            <a:off x="4521867" y="2991854"/>
            <a:ext cx="1157038" cy="1094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70F6CCB-D310-4844-A56B-C1A6715C1452}"/>
              </a:ext>
            </a:extLst>
          </p:cNvPr>
          <p:cNvCxnSpPr/>
          <p:nvPr/>
        </p:nvCxnSpPr>
        <p:spPr>
          <a:xfrm>
            <a:off x="5005138" y="4953001"/>
            <a:ext cx="569495" cy="208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85A6A6D-875E-4CB3-A9CD-2364B8DC9F2E}"/>
              </a:ext>
            </a:extLst>
          </p:cNvPr>
          <p:cNvCxnSpPr>
            <a:cxnSpLocks/>
          </p:cNvCxnSpPr>
          <p:nvPr/>
        </p:nvCxnSpPr>
        <p:spPr>
          <a:xfrm>
            <a:off x="5678905" y="2990099"/>
            <a:ext cx="822158" cy="9347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033EFD5-49C6-4BE3-AEB6-7C2664C3B67C}"/>
              </a:ext>
            </a:extLst>
          </p:cNvPr>
          <p:cNvCxnSpPr/>
          <p:nvPr/>
        </p:nvCxnSpPr>
        <p:spPr>
          <a:xfrm>
            <a:off x="5574633" y="5161047"/>
            <a:ext cx="292769" cy="1154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6AED26B-B787-42B2-BF61-494F1B9DFD2A}"/>
              </a:ext>
            </a:extLst>
          </p:cNvPr>
          <p:cNvCxnSpPr>
            <a:cxnSpLocks/>
          </p:cNvCxnSpPr>
          <p:nvPr/>
        </p:nvCxnSpPr>
        <p:spPr>
          <a:xfrm flipV="1">
            <a:off x="5552573" y="3935985"/>
            <a:ext cx="912396" cy="1253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726A989-6DAA-4BCB-8DDF-0871BB7EBA02}"/>
              </a:ext>
            </a:extLst>
          </p:cNvPr>
          <p:cNvCxnSpPr>
            <a:cxnSpLocks/>
          </p:cNvCxnSpPr>
          <p:nvPr/>
        </p:nvCxnSpPr>
        <p:spPr>
          <a:xfrm>
            <a:off x="6501063" y="3924831"/>
            <a:ext cx="633661" cy="1859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AA0D1B-8150-4226-89D4-006804205891}"/>
              </a:ext>
            </a:extLst>
          </p:cNvPr>
          <p:cNvCxnSpPr>
            <a:cxnSpLocks/>
          </p:cNvCxnSpPr>
          <p:nvPr/>
        </p:nvCxnSpPr>
        <p:spPr>
          <a:xfrm>
            <a:off x="7134724" y="4129353"/>
            <a:ext cx="579522" cy="82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8741CA8-291B-444C-877F-3C40A2D1998D}"/>
              </a:ext>
            </a:extLst>
          </p:cNvPr>
          <p:cNvCxnSpPr/>
          <p:nvPr/>
        </p:nvCxnSpPr>
        <p:spPr>
          <a:xfrm flipV="1">
            <a:off x="7702214" y="4826669"/>
            <a:ext cx="1933077" cy="126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3B771D5-C180-4201-A1FF-3B5180D7E99D}"/>
              </a:ext>
            </a:extLst>
          </p:cNvPr>
          <p:cNvCxnSpPr/>
          <p:nvPr/>
        </p:nvCxnSpPr>
        <p:spPr>
          <a:xfrm flipH="1">
            <a:off x="7401425" y="4953001"/>
            <a:ext cx="312821" cy="1351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2334CEC-A522-48E4-BB6B-3A023C4BC47B}"/>
              </a:ext>
            </a:extLst>
          </p:cNvPr>
          <p:cNvCxnSpPr/>
          <p:nvPr/>
        </p:nvCxnSpPr>
        <p:spPr>
          <a:xfrm flipV="1">
            <a:off x="7134724" y="1420604"/>
            <a:ext cx="1884950" cy="2690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CCABA09-C42E-4863-8AF7-C3A9DA4E4762}"/>
              </a:ext>
            </a:extLst>
          </p:cNvPr>
          <p:cNvCxnSpPr/>
          <p:nvPr/>
        </p:nvCxnSpPr>
        <p:spPr>
          <a:xfrm flipV="1">
            <a:off x="5688933" y="1420604"/>
            <a:ext cx="856244" cy="1547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4B4BE662-997B-485E-ACFF-2F3D4B47CD04}"/>
              </a:ext>
            </a:extLst>
          </p:cNvPr>
          <p:cNvCxnSpPr/>
          <p:nvPr/>
        </p:nvCxnSpPr>
        <p:spPr>
          <a:xfrm flipH="1" flipV="1">
            <a:off x="3667627" y="1420604"/>
            <a:ext cx="125330" cy="39416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9392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CB76A8-3784-4D77-8E5B-848759C511C6}"/>
              </a:ext>
            </a:extLst>
          </p:cNvPr>
          <p:cNvSpPr/>
          <p:nvPr/>
        </p:nvSpPr>
        <p:spPr>
          <a:xfrm>
            <a:off x="2598821" y="1431758"/>
            <a:ext cx="7026442" cy="48727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AD2E64B-EE9A-4C1C-A89D-660A150548B2}"/>
              </a:ext>
            </a:extLst>
          </p:cNvPr>
          <p:cNvSpPr/>
          <p:nvPr/>
        </p:nvSpPr>
        <p:spPr>
          <a:xfrm>
            <a:off x="5117432" y="1814767"/>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2C0B1F1-F15A-43F1-94A2-D929AAC06FAB}"/>
              </a:ext>
            </a:extLst>
          </p:cNvPr>
          <p:cNvSpPr/>
          <p:nvPr/>
        </p:nvSpPr>
        <p:spPr>
          <a:xfrm>
            <a:off x="4531895" y="3152275"/>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6D0AF45-4435-4E84-A174-9E5C4D5E1287}"/>
              </a:ext>
            </a:extLst>
          </p:cNvPr>
          <p:cNvSpPr/>
          <p:nvPr/>
        </p:nvSpPr>
        <p:spPr>
          <a:xfrm>
            <a:off x="5334001" y="4086728"/>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B26DEFE-3F6D-4083-BC46-B7A980F2B351}"/>
              </a:ext>
            </a:extLst>
          </p:cNvPr>
          <p:cNvSpPr/>
          <p:nvPr/>
        </p:nvSpPr>
        <p:spPr>
          <a:xfrm>
            <a:off x="8245642" y="3870160"/>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D017F00-7F4E-415C-8AF1-2AE6E62112A5}"/>
              </a:ext>
            </a:extLst>
          </p:cNvPr>
          <p:cNvSpPr/>
          <p:nvPr/>
        </p:nvSpPr>
        <p:spPr>
          <a:xfrm>
            <a:off x="8486274" y="5662865"/>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DFE3833-23B3-41D1-BD44-0B90A1414CBB}"/>
              </a:ext>
            </a:extLst>
          </p:cNvPr>
          <p:cNvSpPr/>
          <p:nvPr/>
        </p:nvSpPr>
        <p:spPr>
          <a:xfrm>
            <a:off x="6773780" y="2739191"/>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955103D-A8F0-4C64-972F-337C4EE2F6F6}"/>
              </a:ext>
            </a:extLst>
          </p:cNvPr>
          <p:cNvSpPr/>
          <p:nvPr/>
        </p:nvSpPr>
        <p:spPr>
          <a:xfrm>
            <a:off x="3687678" y="4700338"/>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A967540-895F-4979-905E-5FF7F67F38CE}"/>
              </a:ext>
            </a:extLst>
          </p:cNvPr>
          <p:cNvSpPr/>
          <p:nvPr/>
        </p:nvSpPr>
        <p:spPr>
          <a:xfrm>
            <a:off x="6380747" y="5241760"/>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A48508E-D2F1-428C-A9E7-6E9168E242A8}"/>
              </a:ext>
            </a:extLst>
          </p:cNvPr>
          <p:cNvSpPr/>
          <p:nvPr/>
        </p:nvSpPr>
        <p:spPr>
          <a:xfrm>
            <a:off x="4652211" y="5638802"/>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B17E8AE-EE88-4F2D-ACBD-741F3062EBCC}"/>
              </a:ext>
            </a:extLst>
          </p:cNvPr>
          <p:cNvSpPr/>
          <p:nvPr/>
        </p:nvSpPr>
        <p:spPr>
          <a:xfrm>
            <a:off x="2879558" y="2588796"/>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70B5CBC-1172-478B-BB78-060A5CBE6C75}"/>
              </a:ext>
            </a:extLst>
          </p:cNvPr>
          <p:cNvSpPr/>
          <p:nvPr/>
        </p:nvSpPr>
        <p:spPr>
          <a:xfrm>
            <a:off x="3669631" y="2841460"/>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CDFE35C-E95E-4E7B-9461-516BD11C0887}"/>
              </a:ext>
            </a:extLst>
          </p:cNvPr>
          <p:cNvSpPr txBox="1"/>
          <p:nvPr/>
        </p:nvSpPr>
        <p:spPr>
          <a:xfrm>
            <a:off x="1364817" y="165782"/>
            <a:ext cx="9673390" cy="923330"/>
          </a:xfrm>
          <a:prstGeom prst="rect">
            <a:avLst/>
          </a:prstGeom>
          <a:noFill/>
        </p:spPr>
        <p:txBody>
          <a:bodyPr wrap="square" rtlCol="0">
            <a:spAutoFit/>
          </a:bodyPr>
          <a:lstStyle/>
          <a:p>
            <a:pPr algn="ctr"/>
            <a:r>
              <a:rPr lang="en-US" dirty="0"/>
              <a:t>Conceptually, these segments represent paths to the exit.</a:t>
            </a:r>
          </a:p>
          <a:p>
            <a:pPr algn="ctr"/>
            <a:r>
              <a:rPr lang="en-US" dirty="0"/>
              <a:t>Notice the paths will </a:t>
            </a:r>
            <a:r>
              <a:rPr lang="en-US" i="1" dirty="0"/>
              <a:t>usually </a:t>
            </a:r>
            <a:r>
              <a:rPr lang="en-US" dirty="0"/>
              <a:t>pass through the midpoint we mentioned earlier... </a:t>
            </a:r>
          </a:p>
          <a:p>
            <a:pPr algn="ctr"/>
            <a:r>
              <a:rPr lang="en-US" dirty="0"/>
              <a:t>I’ll explain that more in a bit, but pretend it always does for now</a:t>
            </a:r>
          </a:p>
        </p:txBody>
      </p:sp>
      <p:cxnSp>
        <p:nvCxnSpPr>
          <p:cNvPr id="3" name="Straight Connector 2">
            <a:extLst>
              <a:ext uri="{FF2B5EF4-FFF2-40B4-BE49-F238E27FC236}">
                <a16:creationId xmlns:a16="http://schemas.microsoft.com/office/drawing/2014/main" id="{55144449-2909-40F8-990A-826F6372D412}"/>
              </a:ext>
            </a:extLst>
          </p:cNvPr>
          <p:cNvCxnSpPr/>
          <p:nvPr/>
        </p:nvCxnSpPr>
        <p:spPr>
          <a:xfrm flipH="1">
            <a:off x="2598821" y="4953001"/>
            <a:ext cx="2418347" cy="1351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EC7EFB1-EDFB-4AB3-9131-533D07E600D9}"/>
              </a:ext>
            </a:extLst>
          </p:cNvPr>
          <p:cNvCxnSpPr/>
          <p:nvPr/>
        </p:nvCxnSpPr>
        <p:spPr>
          <a:xfrm flipH="1" flipV="1">
            <a:off x="4531895" y="4086728"/>
            <a:ext cx="485273" cy="866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AA7E08B-1999-4899-8E14-054FDA0A2E6F}"/>
              </a:ext>
            </a:extLst>
          </p:cNvPr>
          <p:cNvCxnSpPr/>
          <p:nvPr/>
        </p:nvCxnSpPr>
        <p:spPr>
          <a:xfrm flipH="1" flipV="1">
            <a:off x="3910263" y="3868153"/>
            <a:ext cx="621632" cy="254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D550170-A8CB-46B7-97D3-314FED8F7344}"/>
              </a:ext>
            </a:extLst>
          </p:cNvPr>
          <p:cNvCxnSpPr>
            <a:cxnSpLocks/>
          </p:cNvCxnSpPr>
          <p:nvPr/>
        </p:nvCxnSpPr>
        <p:spPr>
          <a:xfrm flipH="1">
            <a:off x="3892216" y="2466474"/>
            <a:ext cx="639679" cy="14016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3D2843F-DB76-4EDE-84F9-B68C3B16F3A2}"/>
              </a:ext>
            </a:extLst>
          </p:cNvPr>
          <p:cNvCxnSpPr>
            <a:cxnSpLocks/>
          </p:cNvCxnSpPr>
          <p:nvPr/>
        </p:nvCxnSpPr>
        <p:spPr>
          <a:xfrm flipH="1">
            <a:off x="2598821" y="3914777"/>
            <a:ext cx="431132" cy="196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08344E3-8E37-4CFD-BD81-BD67F38D9978}"/>
              </a:ext>
            </a:extLst>
          </p:cNvPr>
          <p:cNvCxnSpPr>
            <a:cxnSpLocks/>
          </p:cNvCxnSpPr>
          <p:nvPr/>
        </p:nvCxnSpPr>
        <p:spPr>
          <a:xfrm flipH="1">
            <a:off x="3053013" y="3868153"/>
            <a:ext cx="857251" cy="18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58FAA49-28F3-47DB-B42A-8636CF01A32F}"/>
              </a:ext>
            </a:extLst>
          </p:cNvPr>
          <p:cNvCxnSpPr>
            <a:cxnSpLocks/>
          </p:cNvCxnSpPr>
          <p:nvPr/>
        </p:nvCxnSpPr>
        <p:spPr>
          <a:xfrm flipV="1">
            <a:off x="3047999" y="1814766"/>
            <a:ext cx="741948" cy="2100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08AD209-2D67-4578-A17C-9721E498AD1F}"/>
              </a:ext>
            </a:extLst>
          </p:cNvPr>
          <p:cNvCxnSpPr/>
          <p:nvPr/>
        </p:nvCxnSpPr>
        <p:spPr>
          <a:xfrm>
            <a:off x="3757863" y="1814767"/>
            <a:ext cx="774032" cy="651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418DB13-B866-46B5-AFB9-D73EF62F8B89}"/>
              </a:ext>
            </a:extLst>
          </p:cNvPr>
          <p:cNvCxnSpPr/>
          <p:nvPr/>
        </p:nvCxnSpPr>
        <p:spPr>
          <a:xfrm>
            <a:off x="4531895" y="2466474"/>
            <a:ext cx="1147010" cy="5013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7620674-D768-41D8-962F-62F9891CCB0F}"/>
              </a:ext>
            </a:extLst>
          </p:cNvPr>
          <p:cNvCxnSpPr/>
          <p:nvPr/>
        </p:nvCxnSpPr>
        <p:spPr>
          <a:xfrm flipV="1">
            <a:off x="4521867" y="2991854"/>
            <a:ext cx="1157038" cy="1094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70F6CCB-D310-4844-A56B-C1A6715C1452}"/>
              </a:ext>
            </a:extLst>
          </p:cNvPr>
          <p:cNvCxnSpPr/>
          <p:nvPr/>
        </p:nvCxnSpPr>
        <p:spPr>
          <a:xfrm>
            <a:off x="5005138" y="4953001"/>
            <a:ext cx="569495" cy="208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85A6A6D-875E-4CB3-A9CD-2364B8DC9F2E}"/>
              </a:ext>
            </a:extLst>
          </p:cNvPr>
          <p:cNvCxnSpPr>
            <a:cxnSpLocks/>
          </p:cNvCxnSpPr>
          <p:nvPr/>
        </p:nvCxnSpPr>
        <p:spPr>
          <a:xfrm>
            <a:off x="5678905" y="2990099"/>
            <a:ext cx="822158" cy="9347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033EFD5-49C6-4BE3-AEB6-7C2664C3B67C}"/>
              </a:ext>
            </a:extLst>
          </p:cNvPr>
          <p:cNvCxnSpPr/>
          <p:nvPr/>
        </p:nvCxnSpPr>
        <p:spPr>
          <a:xfrm>
            <a:off x="5574633" y="5161047"/>
            <a:ext cx="292769" cy="1154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6AED26B-B787-42B2-BF61-494F1B9DFD2A}"/>
              </a:ext>
            </a:extLst>
          </p:cNvPr>
          <p:cNvCxnSpPr>
            <a:cxnSpLocks/>
          </p:cNvCxnSpPr>
          <p:nvPr/>
        </p:nvCxnSpPr>
        <p:spPr>
          <a:xfrm flipV="1">
            <a:off x="5552573" y="3935985"/>
            <a:ext cx="912396" cy="1253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726A989-6DAA-4BCB-8DDF-0871BB7EBA02}"/>
              </a:ext>
            </a:extLst>
          </p:cNvPr>
          <p:cNvCxnSpPr>
            <a:cxnSpLocks/>
          </p:cNvCxnSpPr>
          <p:nvPr/>
        </p:nvCxnSpPr>
        <p:spPr>
          <a:xfrm>
            <a:off x="6501063" y="3924831"/>
            <a:ext cx="633661" cy="1859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AA0D1B-8150-4226-89D4-006804205891}"/>
              </a:ext>
            </a:extLst>
          </p:cNvPr>
          <p:cNvCxnSpPr>
            <a:cxnSpLocks/>
          </p:cNvCxnSpPr>
          <p:nvPr/>
        </p:nvCxnSpPr>
        <p:spPr>
          <a:xfrm>
            <a:off x="7134724" y="4129353"/>
            <a:ext cx="579522" cy="82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8741CA8-291B-444C-877F-3C40A2D1998D}"/>
              </a:ext>
            </a:extLst>
          </p:cNvPr>
          <p:cNvCxnSpPr/>
          <p:nvPr/>
        </p:nvCxnSpPr>
        <p:spPr>
          <a:xfrm flipV="1">
            <a:off x="7702214" y="4826669"/>
            <a:ext cx="1933077" cy="126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3B771D5-C180-4201-A1FF-3B5180D7E99D}"/>
              </a:ext>
            </a:extLst>
          </p:cNvPr>
          <p:cNvCxnSpPr/>
          <p:nvPr/>
        </p:nvCxnSpPr>
        <p:spPr>
          <a:xfrm flipH="1">
            <a:off x="7401425" y="4953001"/>
            <a:ext cx="312821" cy="1351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2334CEC-A522-48E4-BB6B-3A023C4BC47B}"/>
              </a:ext>
            </a:extLst>
          </p:cNvPr>
          <p:cNvCxnSpPr/>
          <p:nvPr/>
        </p:nvCxnSpPr>
        <p:spPr>
          <a:xfrm flipV="1">
            <a:off x="7134724" y="1420604"/>
            <a:ext cx="1884950" cy="2690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CCABA09-C42E-4863-8AF7-C3A9DA4E4762}"/>
              </a:ext>
            </a:extLst>
          </p:cNvPr>
          <p:cNvCxnSpPr/>
          <p:nvPr/>
        </p:nvCxnSpPr>
        <p:spPr>
          <a:xfrm flipV="1">
            <a:off x="5688933" y="1420604"/>
            <a:ext cx="856244" cy="1547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4B4BE662-997B-485E-ACFF-2F3D4B47CD04}"/>
              </a:ext>
            </a:extLst>
          </p:cNvPr>
          <p:cNvCxnSpPr/>
          <p:nvPr/>
        </p:nvCxnSpPr>
        <p:spPr>
          <a:xfrm flipH="1" flipV="1">
            <a:off x="3667627" y="1420604"/>
            <a:ext cx="125330" cy="39416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3BFA08B8-52A7-437B-9D59-1F6786E091D5}"/>
                  </a:ext>
                </a:extLst>
              </p14:cNvPr>
              <p14:cNvContentPartPr/>
              <p14:nvPr/>
            </p14:nvContentPartPr>
            <p14:xfrm>
              <a:off x="2634632" y="1423686"/>
              <a:ext cx="7039440" cy="4794480"/>
            </p14:xfrm>
          </p:contentPart>
        </mc:Choice>
        <mc:Fallback xmlns="">
          <p:pic>
            <p:nvPicPr>
              <p:cNvPr id="2" name="Ink 1">
                <a:extLst>
                  <a:ext uri="{FF2B5EF4-FFF2-40B4-BE49-F238E27FC236}">
                    <a16:creationId xmlns:a16="http://schemas.microsoft.com/office/drawing/2014/main" id="{3BFA08B8-52A7-437B-9D59-1F6786E091D5}"/>
                  </a:ext>
                </a:extLst>
              </p:cNvPr>
              <p:cNvPicPr/>
              <p:nvPr/>
            </p:nvPicPr>
            <p:blipFill>
              <a:blip r:embed="rId3"/>
              <a:stretch>
                <a:fillRect/>
              </a:stretch>
            </p:blipFill>
            <p:spPr>
              <a:xfrm>
                <a:off x="2580992" y="1315686"/>
                <a:ext cx="7147080" cy="5010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34C3ABA7-1C96-4285-BC11-CC65F207EC81}"/>
                  </a:ext>
                </a:extLst>
              </p14:cNvPr>
              <p14:cNvContentPartPr/>
              <p14:nvPr/>
            </p14:nvContentPartPr>
            <p14:xfrm>
              <a:off x="2663792" y="6217806"/>
              <a:ext cx="360" cy="360"/>
            </p14:xfrm>
          </p:contentPart>
        </mc:Choice>
        <mc:Fallback xmlns="">
          <p:pic>
            <p:nvPicPr>
              <p:cNvPr id="17" name="Ink 16">
                <a:extLst>
                  <a:ext uri="{FF2B5EF4-FFF2-40B4-BE49-F238E27FC236}">
                    <a16:creationId xmlns:a16="http://schemas.microsoft.com/office/drawing/2014/main" id="{34C3ABA7-1C96-4285-BC11-CC65F207EC81}"/>
                  </a:ext>
                </a:extLst>
              </p:cNvPr>
              <p:cNvPicPr/>
              <p:nvPr/>
            </p:nvPicPr>
            <p:blipFill>
              <a:blip r:embed="rId5"/>
              <a:stretch>
                <a:fillRect/>
              </a:stretch>
            </p:blipFill>
            <p:spPr>
              <a:xfrm>
                <a:off x="2609792" y="610980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DF0BB203-4D3B-4486-88A9-F40158B3DC9A}"/>
                  </a:ext>
                </a:extLst>
              </p14:cNvPr>
              <p14:cNvContentPartPr/>
              <p14:nvPr/>
            </p14:nvContentPartPr>
            <p14:xfrm>
              <a:off x="2663072" y="1422966"/>
              <a:ext cx="7076880" cy="4862520"/>
            </p14:xfrm>
          </p:contentPart>
        </mc:Choice>
        <mc:Fallback xmlns="">
          <p:pic>
            <p:nvPicPr>
              <p:cNvPr id="19" name="Ink 18">
                <a:extLst>
                  <a:ext uri="{FF2B5EF4-FFF2-40B4-BE49-F238E27FC236}">
                    <a16:creationId xmlns:a16="http://schemas.microsoft.com/office/drawing/2014/main" id="{DF0BB203-4D3B-4486-88A9-F40158B3DC9A}"/>
                  </a:ext>
                </a:extLst>
              </p:cNvPr>
              <p:cNvPicPr/>
              <p:nvPr/>
            </p:nvPicPr>
            <p:blipFill>
              <a:blip r:embed="rId7"/>
              <a:stretch>
                <a:fillRect/>
              </a:stretch>
            </p:blipFill>
            <p:spPr>
              <a:xfrm>
                <a:off x="2609072" y="1314966"/>
                <a:ext cx="7184520" cy="5078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9105A154-5771-4EE9-9AFC-4A9FE216F74E}"/>
                  </a:ext>
                </a:extLst>
              </p14:cNvPr>
              <p14:cNvContentPartPr/>
              <p14:nvPr/>
            </p14:nvContentPartPr>
            <p14:xfrm>
              <a:off x="9496592" y="1491726"/>
              <a:ext cx="203400" cy="252000"/>
            </p14:xfrm>
          </p:contentPart>
        </mc:Choice>
        <mc:Fallback xmlns="">
          <p:pic>
            <p:nvPicPr>
              <p:cNvPr id="20" name="Ink 19">
                <a:extLst>
                  <a:ext uri="{FF2B5EF4-FFF2-40B4-BE49-F238E27FC236}">
                    <a16:creationId xmlns:a16="http://schemas.microsoft.com/office/drawing/2014/main" id="{9105A154-5771-4EE9-9AFC-4A9FE216F74E}"/>
                  </a:ext>
                </a:extLst>
              </p:cNvPr>
              <p:cNvPicPr/>
              <p:nvPr/>
            </p:nvPicPr>
            <p:blipFill>
              <a:blip r:embed="rId9"/>
              <a:stretch>
                <a:fillRect/>
              </a:stretch>
            </p:blipFill>
            <p:spPr>
              <a:xfrm>
                <a:off x="9442592" y="1384086"/>
                <a:ext cx="311040" cy="467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1" name="Ink 20">
                <a:extLst>
                  <a:ext uri="{FF2B5EF4-FFF2-40B4-BE49-F238E27FC236}">
                    <a16:creationId xmlns:a16="http://schemas.microsoft.com/office/drawing/2014/main" id="{95F628A6-C635-492E-927E-1EE6BBBD1E58}"/>
                  </a:ext>
                </a:extLst>
              </p14:cNvPr>
              <p14:cNvContentPartPr/>
              <p14:nvPr/>
            </p14:nvContentPartPr>
            <p14:xfrm>
              <a:off x="9747872" y="1501446"/>
              <a:ext cx="325080" cy="289080"/>
            </p14:xfrm>
          </p:contentPart>
        </mc:Choice>
        <mc:Fallback xmlns="">
          <p:pic>
            <p:nvPicPr>
              <p:cNvPr id="21" name="Ink 20">
                <a:extLst>
                  <a:ext uri="{FF2B5EF4-FFF2-40B4-BE49-F238E27FC236}">
                    <a16:creationId xmlns:a16="http://schemas.microsoft.com/office/drawing/2014/main" id="{95F628A6-C635-492E-927E-1EE6BBBD1E58}"/>
                  </a:ext>
                </a:extLst>
              </p:cNvPr>
              <p:cNvPicPr/>
              <p:nvPr/>
            </p:nvPicPr>
            <p:blipFill>
              <a:blip r:embed="rId11"/>
              <a:stretch>
                <a:fillRect/>
              </a:stretch>
            </p:blipFill>
            <p:spPr>
              <a:xfrm>
                <a:off x="9693872" y="1393446"/>
                <a:ext cx="432720" cy="504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2" name="Ink 21">
                <a:extLst>
                  <a:ext uri="{FF2B5EF4-FFF2-40B4-BE49-F238E27FC236}">
                    <a16:creationId xmlns:a16="http://schemas.microsoft.com/office/drawing/2014/main" id="{8010B078-EB08-4EAE-A745-E1B37ACAEDA6}"/>
                  </a:ext>
                </a:extLst>
              </p14:cNvPr>
              <p14:cNvContentPartPr/>
              <p14:nvPr/>
            </p14:nvContentPartPr>
            <p14:xfrm>
              <a:off x="9400112" y="1009326"/>
              <a:ext cx="222840" cy="319320"/>
            </p14:xfrm>
          </p:contentPart>
        </mc:Choice>
        <mc:Fallback xmlns="">
          <p:pic>
            <p:nvPicPr>
              <p:cNvPr id="22" name="Ink 21">
                <a:extLst>
                  <a:ext uri="{FF2B5EF4-FFF2-40B4-BE49-F238E27FC236}">
                    <a16:creationId xmlns:a16="http://schemas.microsoft.com/office/drawing/2014/main" id="{8010B078-EB08-4EAE-A745-E1B37ACAEDA6}"/>
                  </a:ext>
                </a:extLst>
              </p:cNvPr>
              <p:cNvPicPr/>
              <p:nvPr/>
            </p:nvPicPr>
            <p:blipFill>
              <a:blip r:embed="rId13"/>
              <a:stretch>
                <a:fillRect/>
              </a:stretch>
            </p:blipFill>
            <p:spPr>
              <a:xfrm>
                <a:off x="9346112" y="901326"/>
                <a:ext cx="330480" cy="534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3" name="Ink 22">
                <a:extLst>
                  <a:ext uri="{FF2B5EF4-FFF2-40B4-BE49-F238E27FC236}">
                    <a16:creationId xmlns:a16="http://schemas.microsoft.com/office/drawing/2014/main" id="{06BFF67D-EE31-4985-9924-E6206CCE04A2}"/>
                  </a:ext>
                </a:extLst>
              </p14:cNvPr>
              <p14:cNvContentPartPr/>
              <p14:nvPr/>
            </p14:nvContentPartPr>
            <p14:xfrm>
              <a:off x="9206432" y="1328286"/>
              <a:ext cx="358560" cy="638640"/>
            </p14:xfrm>
          </p:contentPart>
        </mc:Choice>
        <mc:Fallback xmlns="">
          <p:pic>
            <p:nvPicPr>
              <p:cNvPr id="23" name="Ink 22">
                <a:extLst>
                  <a:ext uri="{FF2B5EF4-FFF2-40B4-BE49-F238E27FC236}">
                    <a16:creationId xmlns:a16="http://schemas.microsoft.com/office/drawing/2014/main" id="{06BFF67D-EE31-4985-9924-E6206CCE04A2}"/>
                  </a:ext>
                </a:extLst>
              </p:cNvPr>
              <p:cNvPicPr/>
              <p:nvPr/>
            </p:nvPicPr>
            <p:blipFill>
              <a:blip r:embed="rId15"/>
              <a:stretch>
                <a:fillRect/>
              </a:stretch>
            </p:blipFill>
            <p:spPr>
              <a:xfrm>
                <a:off x="9152792" y="1220286"/>
                <a:ext cx="466200" cy="854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4" name="Ink 23">
                <a:extLst>
                  <a:ext uri="{FF2B5EF4-FFF2-40B4-BE49-F238E27FC236}">
                    <a16:creationId xmlns:a16="http://schemas.microsoft.com/office/drawing/2014/main" id="{4B3EC241-61D6-4C63-9292-23FE21DC71BC}"/>
                  </a:ext>
                </a:extLst>
              </p14:cNvPr>
              <p14:cNvContentPartPr/>
              <p14:nvPr/>
            </p14:nvContentPartPr>
            <p14:xfrm>
              <a:off x="2567312" y="1009326"/>
              <a:ext cx="6883920" cy="5238000"/>
            </p14:xfrm>
          </p:contentPart>
        </mc:Choice>
        <mc:Fallback xmlns="">
          <p:pic>
            <p:nvPicPr>
              <p:cNvPr id="24" name="Ink 23">
                <a:extLst>
                  <a:ext uri="{FF2B5EF4-FFF2-40B4-BE49-F238E27FC236}">
                    <a16:creationId xmlns:a16="http://schemas.microsoft.com/office/drawing/2014/main" id="{4B3EC241-61D6-4C63-9292-23FE21DC71BC}"/>
                  </a:ext>
                </a:extLst>
              </p:cNvPr>
              <p:cNvPicPr/>
              <p:nvPr/>
            </p:nvPicPr>
            <p:blipFill>
              <a:blip r:embed="rId17"/>
              <a:stretch>
                <a:fillRect/>
              </a:stretch>
            </p:blipFill>
            <p:spPr>
              <a:xfrm>
                <a:off x="2513672" y="901326"/>
                <a:ext cx="6991560" cy="5453640"/>
              </a:xfrm>
              <a:prstGeom prst="rect">
                <a:avLst/>
              </a:prstGeom>
            </p:spPr>
          </p:pic>
        </mc:Fallback>
      </mc:AlternateContent>
    </p:spTree>
    <p:extLst>
      <p:ext uri="{BB962C8B-B14F-4D97-AF65-F5344CB8AC3E}">
        <p14:creationId xmlns:p14="http://schemas.microsoft.com/office/powerpoint/2010/main" val="3699394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CB76A8-3784-4D77-8E5B-848759C511C6}"/>
              </a:ext>
            </a:extLst>
          </p:cNvPr>
          <p:cNvSpPr/>
          <p:nvPr/>
        </p:nvSpPr>
        <p:spPr>
          <a:xfrm>
            <a:off x="2598821" y="1431758"/>
            <a:ext cx="7026442" cy="48727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AD2E64B-EE9A-4C1C-A89D-660A150548B2}"/>
              </a:ext>
            </a:extLst>
          </p:cNvPr>
          <p:cNvSpPr/>
          <p:nvPr/>
        </p:nvSpPr>
        <p:spPr>
          <a:xfrm>
            <a:off x="5117432" y="1814767"/>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2C0B1F1-F15A-43F1-94A2-D929AAC06FAB}"/>
              </a:ext>
            </a:extLst>
          </p:cNvPr>
          <p:cNvSpPr/>
          <p:nvPr/>
        </p:nvSpPr>
        <p:spPr>
          <a:xfrm>
            <a:off x="4531895" y="3152275"/>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6D0AF45-4435-4E84-A174-9E5C4D5E1287}"/>
              </a:ext>
            </a:extLst>
          </p:cNvPr>
          <p:cNvSpPr/>
          <p:nvPr/>
        </p:nvSpPr>
        <p:spPr>
          <a:xfrm>
            <a:off x="5334001" y="4086728"/>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B26DEFE-3F6D-4083-BC46-B7A980F2B351}"/>
              </a:ext>
            </a:extLst>
          </p:cNvPr>
          <p:cNvSpPr/>
          <p:nvPr/>
        </p:nvSpPr>
        <p:spPr>
          <a:xfrm>
            <a:off x="8245642" y="3870160"/>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D017F00-7F4E-415C-8AF1-2AE6E62112A5}"/>
              </a:ext>
            </a:extLst>
          </p:cNvPr>
          <p:cNvSpPr/>
          <p:nvPr/>
        </p:nvSpPr>
        <p:spPr>
          <a:xfrm>
            <a:off x="8486274" y="5662865"/>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DFE3833-23B3-41D1-BD44-0B90A1414CBB}"/>
              </a:ext>
            </a:extLst>
          </p:cNvPr>
          <p:cNvSpPr/>
          <p:nvPr/>
        </p:nvSpPr>
        <p:spPr>
          <a:xfrm>
            <a:off x="6773780" y="2739191"/>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955103D-A8F0-4C64-972F-337C4EE2F6F6}"/>
              </a:ext>
            </a:extLst>
          </p:cNvPr>
          <p:cNvSpPr/>
          <p:nvPr/>
        </p:nvSpPr>
        <p:spPr>
          <a:xfrm>
            <a:off x="3687678" y="4700338"/>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A967540-895F-4979-905E-5FF7F67F38CE}"/>
              </a:ext>
            </a:extLst>
          </p:cNvPr>
          <p:cNvSpPr/>
          <p:nvPr/>
        </p:nvSpPr>
        <p:spPr>
          <a:xfrm>
            <a:off x="6380747" y="5241760"/>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A48508E-D2F1-428C-A9E7-6E9168E242A8}"/>
              </a:ext>
            </a:extLst>
          </p:cNvPr>
          <p:cNvSpPr/>
          <p:nvPr/>
        </p:nvSpPr>
        <p:spPr>
          <a:xfrm>
            <a:off x="4652211" y="5638802"/>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B17E8AE-EE88-4F2D-ACBD-741F3062EBCC}"/>
              </a:ext>
            </a:extLst>
          </p:cNvPr>
          <p:cNvSpPr/>
          <p:nvPr/>
        </p:nvSpPr>
        <p:spPr>
          <a:xfrm>
            <a:off x="2879558" y="2588796"/>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70B5CBC-1172-478B-BB78-060A5CBE6C75}"/>
              </a:ext>
            </a:extLst>
          </p:cNvPr>
          <p:cNvSpPr/>
          <p:nvPr/>
        </p:nvSpPr>
        <p:spPr>
          <a:xfrm>
            <a:off x="3669631" y="2841460"/>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CDFE35C-E95E-4E7B-9461-516BD11C0887}"/>
              </a:ext>
            </a:extLst>
          </p:cNvPr>
          <p:cNvSpPr txBox="1"/>
          <p:nvPr/>
        </p:nvSpPr>
        <p:spPr>
          <a:xfrm>
            <a:off x="1037428" y="141014"/>
            <a:ext cx="10686638" cy="923330"/>
          </a:xfrm>
          <a:prstGeom prst="rect">
            <a:avLst/>
          </a:prstGeom>
          <a:noFill/>
        </p:spPr>
        <p:txBody>
          <a:bodyPr wrap="square" rtlCol="0">
            <a:spAutoFit/>
          </a:bodyPr>
          <a:lstStyle/>
          <a:p>
            <a:pPr algn="ctr"/>
            <a:r>
              <a:rPr lang="en-US" dirty="0"/>
              <a:t>The paths along the segments (red line) are optimal for any equivalent path (the orange regions below) passing between the same sequence of dinosaurs because the path passes through each pair of points optimally.</a:t>
            </a:r>
          </a:p>
          <a:p>
            <a:pPr algn="ctr"/>
            <a:r>
              <a:rPr lang="en-US" dirty="0"/>
              <a:t>For example, the smooth green line below is equivalent to the red line of segments for the challenge.</a:t>
            </a:r>
          </a:p>
        </p:txBody>
      </p:sp>
      <p:cxnSp>
        <p:nvCxnSpPr>
          <p:cNvPr id="3" name="Straight Connector 2">
            <a:extLst>
              <a:ext uri="{FF2B5EF4-FFF2-40B4-BE49-F238E27FC236}">
                <a16:creationId xmlns:a16="http://schemas.microsoft.com/office/drawing/2014/main" id="{55144449-2909-40F8-990A-826F6372D412}"/>
              </a:ext>
            </a:extLst>
          </p:cNvPr>
          <p:cNvCxnSpPr/>
          <p:nvPr/>
        </p:nvCxnSpPr>
        <p:spPr>
          <a:xfrm flipH="1">
            <a:off x="2598821" y="4953001"/>
            <a:ext cx="2418347" cy="1351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EC7EFB1-EDFB-4AB3-9131-533D07E600D9}"/>
              </a:ext>
            </a:extLst>
          </p:cNvPr>
          <p:cNvCxnSpPr/>
          <p:nvPr/>
        </p:nvCxnSpPr>
        <p:spPr>
          <a:xfrm flipH="1" flipV="1">
            <a:off x="4531895" y="4086728"/>
            <a:ext cx="485273" cy="866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AA7E08B-1999-4899-8E14-054FDA0A2E6F}"/>
              </a:ext>
            </a:extLst>
          </p:cNvPr>
          <p:cNvCxnSpPr/>
          <p:nvPr/>
        </p:nvCxnSpPr>
        <p:spPr>
          <a:xfrm flipH="1" flipV="1">
            <a:off x="3910263" y="3868153"/>
            <a:ext cx="621632" cy="254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D550170-A8CB-46B7-97D3-314FED8F7344}"/>
              </a:ext>
            </a:extLst>
          </p:cNvPr>
          <p:cNvCxnSpPr>
            <a:cxnSpLocks/>
          </p:cNvCxnSpPr>
          <p:nvPr/>
        </p:nvCxnSpPr>
        <p:spPr>
          <a:xfrm flipH="1">
            <a:off x="3892216" y="2466474"/>
            <a:ext cx="639679" cy="14016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3D2843F-DB76-4EDE-84F9-B68C3B16F3A2}"/>
              </a:ext>
            </a:extLst>
          </p:cNvPr>
          <p:cNvCxnSpPr>
            <a:cxnSpLocks/>
          </p:cNvCxnSpPr>
          <p:nvPr/>
        </p:nvCxnSpPr>
        <p:spPr>
          <a:xfrm flipH="1">
            <a:off x="2598821" y="3914777"/>
            <a:ext cx="431132" cy="196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08344E3-8E37-4CFD-BD81-BD67F38D9978}"/>
              </a:ext>
            </a:extLst>
          </p:cNvPr>
          <p:cNvCxnSpPr>
            <a:cxnSpLocks/>
          </p:cNvCxnSpPr>
          <p:nvPr/>
        </p:nvCxnSpPr>
        <p:spPr>
          <a:xfrm flipH="1">
            <a:off x="3053013" y="3868153"/>
            <a:ext cx="857251" cy="18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58FAA49-28F3-47DB-B42A-8636CF01A32F}"/>
              </a:ext>
            </a:extLst>
          </p:cNvPr>
          <p:cNvCxnSpPr>
            <a:cxnSpLocks/>
          </p:cNvCxnSpPr>
          <p:nvPr/>
        </p:nvCxnSpPr>
        <p:spPr>
          <a:xfrm flipV="1">
            <a:off x="3047999" y="1814766"/>
            <a:ext cx="741948" cy="2100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08AD209-2D67-4578-A17C-9721E498AD1F}"/>
              </a:ext>
            </a:extLst>
          </p:cNvPr>
          <p:cNvCxnSpPr/>
          <p:nvPr/>
        </p:nvCxnSpPr>
        <p:spPr>
          <a:xfrm>
            <a:off x="3757863" y="1814767"/>
            <a:ext cx="774032" cy="651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418DB13-B866-46B5-AFB9-D73EF62F8B89}"/>
              </a:ext>
            </a:extLst>
          </p:cNvPr>
          <p:cNvCxnSpPr/>
          <p:nvPr/>
        </p:nvCxnSpPr>
        <p:spPr>
          <a:xfrm>
            <a:off x="4531895" y="2466474"/>
            <a:ext cx="1147010" cy="5013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7620674-D768-41D8-962F-62F9891CCB0F}"/>
              </a:ext>
            </a:extLst>
          </p:cNvPr>
          <p:cNvCxnSpPr/>
          <p:nvPr/>
        </p:nvCxnSpPr>
        <p:spPr>
          <a:xfrm flipV="1">
            <a:off x="4521867" y="2991854"/>
            <a:ext cx="1157038" cy="1094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70F6CCB-D310-4844-A56B-C1A6715C1452}"/>
              </a:ext>
            </a:extLst>
          </p:cNvPr>
          <p:cNvCxnSpPr/>
          <p:nvPr/>
        </p:nvCxnSpPr>
        <p:spPr>
          <a:xfrm>
            <a:off x="5005138" y="4953001"/>
            <a:ext cx="569495" cy="208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85A6A6D-875E-4CB3-A9CD-2364B8DC9F2E}"/>
              </a:ext>
            </a:extLst>
          </p:cNvPr>
          <p:cNvCxnSpPr>
            <a:cxnSpLocks/>
          </p:cNvCxnSpPr>
          <p:nvPr/>
        </p:nvCxnSpPr>
        <p:spPr>
          <a:xfrm>
            <a:off x="5678905" y="2990099"/>
            <a:ext cx="822158" cy="9347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033EFD5-49C6-4BE3-AEB6-7C2664C3B67C}"/>
              </a:ext>
            </a:extLst>
          </p:cNvPr>
          <p:cNvCxnSpPr/>
          <p:nvPr/>
        </p:nvCxnSpPr>
        <p:spPr>
          <a:xfrm>
            <a:off x="5574633" y="5161047"/>
            <a:ext cx="292769" cy="1154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6AED26B-B787-42B2-BF61-494F1B9DFD2A}"/>
              </a:ext>
            </a:extLst>
          </p:cNvPr>
          <p:cNvCxnSpPr>
            <a:cxnSpLocks/>
          </p:cNvCxnSpPr>
          <p:nvPr/>
        </p:nvCxnSpPr>
        <p:spPr>
          <a:xfrm flipV="1">
            <a:off x="5552573" y="3935985"/>
            <a:ext cx="912396" cy="1253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726A989-6DAA-4BCB-8DDF-0871BB7EBA02}"/>
              </a:ext>
            </a:extLst>
          </p:cNvPr>
          <p:cNvCxnSpPr>
            <a:cxnSpLocks/>
          </p:cNvCxnSpPr>
          <p:nvPr/>
        </p:nvCxnSpPr>
        <p:spPr>
          <a:xfrm>
            <a:off x="6501063" y="3924831"/>
            <a:ext cx="633661" cy="1859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AA0D1B-8150-4226-89D4-006804205891}"/>
              </a:ext>
            </a:extLst>
          </p:cNvPr>
          <p:cNvCxnSpPr>
            <a:cxnSpLocks/>
          </p:cNvCxnSpPr>
          <p:nvPr/>
        </p:nvCxnSpPr>
        <p:spPr>
          <a:xfrm>
            <a:off x="7134724" y="4129353"/>
            <a:ext cx="579522" cy="82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8741CA8-291B-444C-877F-3C40A2D1998D}"/>
              </a:ext>
            </a:extLst>
          </p:cNvPr>
          <p:cNvCxnSpPr/>
          <p:nvPr/>
        </p:nvCxnSpPr>
        <p:spPr>
          <a:xfrm flipV="1">
            <a:off x="7702214" y="4826669"/>
            <a:ext cx="1933077" cy="126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3B771D5-C180-4201-A1FF-3B5180D7E99D}"/>
              </a:ext>
            </a:extLst>
          </p:cNvPr>
          <p:cNvCxnSpPr/>
          <p:nvPr/>
        </p:nvCxnSpPr>
        <p:spPr>
          <a:xfrm flipH="1">
            <a:off x="7401425" y="4953001"/>
            <a:ext cx="312821" cy="1351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2334CEC-A522-48E4-BB6B-3A023C4BC47B}"/>
              </a:ext>
            </a:extLst>
          </p:cNvPr>
          <p:cNvCxnSpPr/>
          <p:nvPr/>
        </p:nvCxnSpPr>
        <p:spPr>
          <a:xfrm flipV="1">
            <a:off x="7134724" y="1420604"/>
            <a:ext cx="1884950" cy="2690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CCABA09-C42E-4863-8AF7-C3A9DA4E4762}"/>
              </a:ext>
            </a:extLst>
          </p:cNvPr>
          <p:cNvCxnSpPr/>
          <p:nvPr/>
        </p:nvCxnSpPr>
        <p:spPr>
          <a:xfrm flipV="1">
            <a:off x="5688933" y="1420604"/>
            <a:ext cx="856244" cy="1547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4B4BE662-997B-485E-ACFF-2F3D4B47CD04}"/>
              </a:ext>
            </a:extLst>
          </p:cNvPr>
          <p:cNvCxnSpPr/>
          <p:nvPr/>
        </p:nvCxnSpPr>
        <p:spPr>
          <a:xfrm flipH="1" flipV="1">
            <a:off x="3667627" y="1420604"/>
            <a:ext cx="125330" cy="39416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77" name="Ink 176">
                <a:extLst>
                  <a:ext uri="{FF2B5EF4-FFF2-40B4-BE49-F238E27FC236}">
                    <a16:creationId xmlns:a16="http://schemas.microsoft.com/office/drawing/2014/main" id="{463B9FBC-993F-470D-92C1-EE96D8B78B06}"/>
                  </a:ext>
                </a:extLst>
              </p14:cNvPr>
              <p14:cNvContentPartPr/>
              <p14:nvPr/>
            </p14:nvContentPartPr>
            <p14:xfrm>
              <a:off x="1421792" y="8523966"/>
              <a:ext cx="360" cy="4320"/>
            </p14:xfrm>
          </p:contentPart>
        </mc:Choice>
        <mc:Fallback xmlns="">
          <p:pic>
            <p:nvPicPr>
              <p:cNvPr id="177" name="Ink 176">
                <a:extLst>
                  <a:ext uri="{FF2B5EF4-FFF2-40B4-BE49-F238E27FC236}">
                    <a16:creationId xmlns:a16="http://schemas.microsoft.com/office/drawing/2014/main" id="{463B9FBC-993F-470D-92C1-EE96D8B78B06}"/>
                  </a:ext>
                </a:extLst>
              </p:cNvPr>
              <p:cNvPicPr/>
              <p:nvPr/>
            </p:nvPicPr>
            <p:blipFill>
              <a:blip r:embed="rId3"/>
              <a:stretch>
                <a:fillRect/>
              </a:stretch>
            </p:blipFill>
            <p:spPr>
              <a:xfrm>
                <a:off x="1386152" y="8487966"/>
                <a:ext cx="7200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5" name="Ink 184">
                <a:extLst>
                  <a:ext uri="{FF2B5EF4-FFF2-40B4-BE49-F238E27FC236}">
                    <a16:creationId xmlns:a16="http://schemas.microsoft.com/office/drawing/2014/main" id="{B26B2221-7D10-4A7C-A9D3-5B4DE31E8E60}"/>
                  </a:ext>
                </a:extLst>
              </p14:cNvPr>
              <p14:cNvContentPartPr/>
              <p14:nvPr/>
            </p14:nvContentPartPr>
            <p14:xfrm>
              <a:off x="2498912" y="1037766"/>
              <a:ext cx="7377120" cy="5355360"/>
            </p14:xfrm>
          </p:contentPart>
        </mc:Choice>
        <mc:Fallback xmlns="">
          <p:pic>
            <p:nvPicPr>
              <p:cNvPr id="185" name="Ink 184">
                <a:extLst>
                  <a:ext uri="{FF2B5EF4-FFF2-40B4-BE49-F238E27FC236}">
                    <a16:creationId xmlns:a16="http://schemas.microsoft.com/office/drawing/2014/main" id="{B26B2221-7D10-4A7C-A9D3-5B4DE31E8E60}"/>
                  </a:ext>
                </a:extLst>
              </p:cNvPr>
              <p:cNvPicPr/>
              <p:nvPr/>
            </p:nvPicPr>
            <p:blipFill>
              <a:blip r:embed="rId5"/>
              <a:stretch>
                <a:fillRect/>
              </a:stretch>
            </p:blipFill>
            <p:spPr>
              <a:xfrm>
                <a:off x="2480912" y="975126"/>
                <a:ext cx="7412760" cy="5479200"/>
              </a:xfrm>
              <a:prstGeom prst="rect">
                <a:avLst/>
              </a:prstGeom>
            </p:spPr>
          </p:pic>
        </mc:Fallback>
      </mc:AlternateContent>
    </p:spTree>
    <p:extLst>
      <p:ext uri="{BB962C8B-B14F-4D97-AF65-F5344CB8AC3E}">
        <p14:creationId xmlns:p14="http://schemas.microsoft.com/office/powerpoint/2010/main" val="2308885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CB76A8-3784-4D77-8E5B-848759C511C6}"/>
              </a:ext>
            </a:extLst>
          </p:cNvPr>
          <p:cNvSpPr/>
          <p:nvPr/>
        </p:nvSpPr>
        <p:spPr>
          <a:xfrm>
            <a:off x="2598821" y="1431758"/>
            <a:ext cx="7026442" cy="48727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AD2E64B-EE9A-4C1C-A89D-660A150548B2}"/>
              </a:ext>
            </a:extLst>
          </p:cNvPr>
          <p:cNvSpPr/>
          <p:nvPr/>
        </p:nvSpPr>
        <p:spPr>
          <a:xfrm>
            <a:off x="5117432" y="1814767"/>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2C0B1F1-F15A-43F1-94A2-D929AAC06FAB}"/>
              </a:ext>
            </a:extLst>
          </p:cNvPr>
          <p:cNvSpPr/>
          <p:nvPr/>
        </p:nvSpPr>
        <p:spPr>
          <a:xfrm>
            <a:off x="4531895" y="3152275"/>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6D0AF45-4435-4E84-A174-9E5C4D5E1287}"/>
              </a:ext>
            </a:extLst>
          </p:cNvPr>
          <p:cNvSpPr/>
          <p:nvPr/>
        </p:nvSpPr>
        <p:spPr>
          <a:xfrm>
            <a:off x="5334001" y="4086728"/>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B26DEFE-3F6D-4083-BC46-B7A980F2B351}"/>
              </a:ext>
            </a:extLst>
          </p:cNvPr>
          <p:cNvSpPr/>
          <p:nvPr/>
        </p:nvSpPr>
        <p:spPr>
          <a:xfrm>
            <a:off x="8245642" y="3870160"/>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D017F00-7F4E-415C-8AF1-2AE6E62112A5}"/>
              </a:ext>
            </a:extLst>
          </p:cNvPr>
          <p:cNvSpPr/>
          <p:nvPr/>
        </p:nvSpPr>
        <p:spPr>
          <a:xfrm>
            <a:off x="8486274" y="5662865"/>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DFE3833-23B3-41D1-BD44-0B90A1414CBB}"/>
              </a:ext>
            </a:extLst>
          </p:cNvPr>
          <p:cNvSpPr/>
          <p:nvPr/>
        </p:nvSpPr>
        <p:spPr>
          <a:xfrm>
            <a:off x="6773780" y="2739191"/>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955103D-A8F0-4C64-972F-337C4EE2F6F6}"/>
              </a:ext>
            </a:extLst>
          </p:cNvPr>
          <p:cNvSpPr/>
          <p:nvPr/>
        </p:nvSpPr>
        <p:spPr>
          <a:xfrm>
            <a:off x="3687678" y="4700338"/>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A967540-895F-4979-905E-5FF7F67F38CE}"/>
              </a:ext>
            </a:extLst>
          </p:cNvPr>
          <p:cNvSpPr/>
          <p:nvPr/>
        </p:nvSpPr>
        <p:spPr>
          <a:xfrm>
            <a:off x="6380747" y="5241760"/>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A48508E-D2F1-428C-A9E7-6E9168E242A8}"/>
              </a:ext>
            </a:extLst>
          </p:cNvPr>
          <p:cNvSpPr/>
          <p:nvPr/>
        </p:nvSpPr>
        <p:spPr>
          <a:xfrm>
            <a:off x="4652211" y="5638802"/>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B17E8AE-EE88-4F2D-ACBD-741F3062EBCC}"/>
              </a:ext>
            </a:extLst>
          </p:cNvPr>
          <p:cNvSpPr/>
          <p:nvPr/>
        </p:nvSpPr>
        <p:spPr>
          <a:xfrm>
            <a:off x="2879558" y="2588796"/>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70B5CBC-1172-478B-BB78-060A5CBE6C75}"/>
              </a:ext>
            </a:extLst>
          </p:cNvPr>
          <p:cNvSpPr/>
          <p:nvPr/>
        </p:nvSpPr>
        <p:spPr>
          <a:xfrm>
            <a:off x="3669631" y="2841460"/>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CDFE35C-E95E-4E7B-9461-516BD11C0887}"/>
              </a:ext>
            </a:extLst>
          </p:cNvPr>
          <p:cNvSpPr txBox="1"/>
          <p:nvPr/>
        </p:nvSpPr>
        <p:spPr>
          <a:xfrm>
            <a:off x="1056183" y="237264"/>
            <a:ext cx="10262937" cy="646331"/>
          </a:xfrm>
          <a:prstGeom prst="rect">
            <a:avLst/>
          </a:prstGeom>
          <a:noFill/>
        </p:spPr>
        <p:txBody>
          <a:bodyPr wrap="square" rtlCol="0">
            <a:spAutoFit/>
          </a:bodyPr>
          <a:lstStyle/>
          <a:p>
            <a:pPr algn="ctr"/>
            <a:r>
              <a:rPr lang="en-US" dirty="0"/>
              <a:t>We just need to find the best sequence of points to travel through.</a:t>
            </a:r>
          </a:p>
          <a:p>
            <a:pPr algn="ctr"/>
            <a:r>
              <a:rPr lang="en-US" dirty="0"/>
              <a:t>This is the shortest path with some modifications for calculating an edge’s weight.</a:t>
            </a:r>
          </a:p>
        </p:txBody>
      </p:sp>
      <p:cxnSp>
        <p:nvCxnSpPr>
          <p:cNvPr id="3" name="Straight Connector 2">
            <a:extLst>
              <a:ext uri="{FF2B5EF4-FFF2-40B4-BE49-F238E27FC236}">
                <a16:creationId xmlns:a16="http://schemas.microsoft.com/office/drawing/2014/main" id="{55144449-2909-40F8-990A-826F6372D412}"/>
              </a:ext>
            </a:extLst>
          </p:cNvPr>
          <p:cNvCxnSpPr/>
          <p:nvPr/>
        </p:nvCxnSpPr>
        <p:spPr>
          <a:xfrm flipH="1">
            <a:off x="2598821" y="4953001"/>
            <a:ext cx="2418347" cy="1351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EC7EFB1-EDFB-4AB3-9131-533D07E600D9}"/>
              </a:ext>
            </a:extLst>
          </p:cNvPr>
          <p:cNvCxnSpPr/>
          <p:nvPr/>
        </p:nvCxnSpPr>
        <p:spPr>
          <a:xfrm flipH="1" flipV="1">
            <a:off x="4531895" y="4086728"/>
            <a:ext cx="485273" cy="866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AA7E08B-1999-4899-8E14-054FDA0A2E6F}"/>
              </a:ext>
            </a:extLst>
          </p:cNvPr>
          <p:cNvCxnSpPr/>
          <p:nvPr/>
        </p:nvCxnSpPr>
        <p:spPr>
          <a:xfrm flipH="1" flipV="1">
            <a:off x="3910263" y="3868153"/>
            <a:ext cx="621632" cy="254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D550170-A8CB-46B7-97D3-314FED8F7344}"/>
              </a:ext>
            </a:extLst>
          </p:cNvPr>
          <p:cNvCxnSpPr>
            <a:cxnSpLocks/>
          </p:cNvCxnSpPr>
          <p:nvPr/>
        </p:nvCxnSpPr>
        <p:spPr>
          <a:xfrm flipH="1">
            <a:off x="3892216" y="2466474"/>
            <a:ext cx="639679" cy="14016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3D2843F-DB76-4EDE-84F9-B68C3B16F3A2}"/>
              </a:ext>
            </a:extLst>
          </p:cNvPr>
          <p:cNvCxnSpPr>
            <a:cxnSpLocks/>
          </p:cNvCxnSpPr>
          <p:nvPr/>
        </p:nvCxnSpPr>
        <p:spPr>
          <a:xfrm flipH="1">
            <a:off x="2598821" y="3914777"/>
            <a:ext cx="431132" cy="196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08344E3-8E37-4CFD-BD81-BD67F38D9978}"/>
              </a:ext>
            </a:extLst>
          </p:cNvPr>
          <p:cNvCxnSpPr>
            <a:cxnSpLocks/>
          </p:cNvCxnSpPr>
          <p:nvPr/>
        </p:nvCxnSpPr>
        <p:spPr>
          <a:xfrm flipH="1">
            <a:off x="3053013" y="3868153"/>
            <a:ext cx="857251" cy="18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58FAA49-28F3-47DB-B42A-8636CF01A32F}"/>
              </a:ext>
            </a:extLst>
          </p:cNvPr>
          <p:cNvCxnSpPr>
            <a:cxnSpLocks/>
          </p:cNvCxnSpPr>
          <p:nvPr/>
        </p:nvCxnSpPr>
        <p:spPr>
          <a:xfrm flipV="1">
            <a:off x="3047999" y="1814766"/>
            <a:ext cx="741948" cy="2100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08AD209-2D67-4578-A17C-9721E498AD1F}"/>
              </a:ext>
            </a:extLst>
          </p:cNvPr>
          <p:cNvCxnSpPr/>
          <p:nvPr/>
        </p:nvCxnSpPr>
        <p:spPr>
          <a:xfrm>
            <a:off x="3757863" y="1814767"/>
            <a:ext cx="774032" cy="651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418DB13-B866-46B5-AFB9-D73EF62F8B89}"/>
              </a:ext>
            </a:extLst>
          </p:cNvPr>
          <p:cNvCxnSpPr/>
          <p:nvPr/>
        </p:nvCxnSpPr>
        <p:spPr>
          <a:xfrm>
            <a:off x="4531895" y="2466474"/>
            <a:ext cx="1147010" cy="5013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7620674-D768-41D8-962F-62F9891CCB0F}"/>
              </a:ext>
            </a:extLst>
          </p:cNvPr>
          <p:cNvCxnSpPr/>
          <p:nvPr/>
        </p:nvCxnSpPr>
        <p:spPr>
          <a:xfrm flipV="1">
            <a:off x="4521867" y="2991854"/>
            <a:ext cx="1157038" cy="1094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70F6CCB-D310-4844-A56B-C1A6715C1452}"/>
              </a:ext>
            </a:extLst>
          </p:cNvPr>
          <p:cNvCxnSpPr/>
          <p:nvPr/>
        </p:nvCxnSpPr>
        <p:spPr>
          <a:xfrm>
            <a:off x="5005138" y="4953001"/>
            <a:ext cx="569495" cy="208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85A6A6D-875E-4CB3-A9CD-2364B8DC9F2E}"/>
              </a:ext>
            </a:extLst>
          </p:cNvPr>
          <p:cNvCxnSpPr>
            <a:cxnSpLocks/>
          </p:cNvCxnSpPr>
          <p:nvPr/>
        </p:nvCxnSpPr>
        <p:spPr>
          <a:xfrm>
            <a:off x="5678905" y="2990099"/>
            <a:ext cx="822158" cy="9347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033EFD5-49C6-4BE3-AEB6-7C2664C3B67C}"/>
              </a:ext>
            </a:extLst>
          </p:cNvPr>
          <p:cNvCxnSpPr/>
          <p:nvPr/>
        </p:nvCxnSpPr>
        <p:spPr>
          <a:xfrm>
            <a:off x="5574633" y="5161047"/>
            <a:ext cx="292769" cy="1154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6AED26B-B787-42B2-BF61-494F1B9DFD2A}"/>
              </a:ext>
            </a:extLst>
          </p:cNvPr>
          <p:cNvCxnSpPr>
            <a:cxnSpLocks/>
          </p:cNvCxnSpPr>
          <p:nvPr/>
        </p:nvCxnSpPr>
        <p:spPr>
          <a:xfrm flipV="1">
            <a:off x="5552573" y="3935985"/>
            <a:ext cx="912396" cy="1253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726A989-6DAA-4BCB-8DDF-0871BB7EBA02}"/>
              </a:ext>
            </a:extLst>
          </p:cNvPr>
          <p:cNvCxnSpPr>
            <a:cxnSpLocks/>
          </p:cNvCxnSpPr>
          <p:nvPr/>
        </p:nvCxnSpPr>
        <p:spPr>
          <a:xfrm>
            <a:off x="6501063" y="3924831"/>
            <a:ext cx="633661" cy="1859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AA0D1B-8150-4226-89D4-006804205891}"/>
              </a:ext>
            </a:extLst>
          </p:cNvPr>
          <p:cNvCxnSpPr>
            <a:cxnSpLocks/>
          </p:cNvCxnSpPr>
          <p:nvPr/>
        </p:nvCxnSpPr>
        <p:spPr>
          <a:xfrm>
            <a:off x="7134724" y="4129353"/>
            <a:ext cx="579522" cy="82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8741CA8-291B-444C-877F-3C40A2D1998D}"/>
              </a:ext>
            </a:extLst>
          </p:cNvPr>
          <p:cNvCxnSpPr/>
          <p:nvPr/>
        </p:nvCxnSpPr>
        <p:spPr>
          <a:xfrm flipV="1">
            <a:off x="7702214" y="4826669"/>
            <a:ext cx="1933077" cy="126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3B771D5-C180-4201-A1FF-3B5180D7E99D}"/>
              </a:ext>
            </a:extLst>
          </p:cNvPr>
          <p:cNvCxnSpPr/>
          <p:nvPr/>
        </p:nvCxnSpPr>
        <p:spPr>
          <a:xfrm flipH="1">
            <a:off x="7401425" y="4953001"/>
            <a:ext cx="312821" cy="1351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2334CEC-A522-48E4-BB6B-3A023C4BC47B}"/>
              </a:ext>
            </a:extLst>
          </p:cNvPr>
          <p:cNvCxnSpPr/>
          <p:nvPr/>
        </p:nvCxnSpPr>
        <p:spPr>
          <a:xfrm flipV="1">
            <a:off x="7134724" y="1420604"/>
            <a:ext cx="1884950" cy="2690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CCABA09-C42E-4863-8AF7-C3A9DA4E4762}"/>
              </a:ext>
            </a:extLst>
          </p:cNvPr>
          <p:cNvCxnSpPr/>
          <p:nvPr/>
        </p:nvCxnSpPr>
        <p:spPr>
          <a:xfrm flipV="1">
            <a:off x="5688933" y="1420604"/>
            <a:ext cx="856244" cy="1547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4B4BE662-997B-485E-ACFF-2F3D4B47CD04}"/>
              </a:ext>
            </a:extLst>
          </p:cNvPr>
          <p:cNvCxnSpPr/>
          <p:nvPr/>
        </p:nvCxnSpPr>
        <p:spPr>
          <a:xfrm flipH="1" flipV="1">
            <a:off x="3667627" y="1420604"/>
            <a:ext cx="125330" cy="39416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739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9DE4D0-DD1C-417A-B8E1-B35FF9E036BA}"/>
              </a:ext>
            </a:extLst>
          </p:cNvPr>
          <p:cNvSpPr txBox="1"/>
          <p:nvPr/>
        </p:nvSpPr>
        <p:spPr>
          <a:xfrm>
            <a:off x="2538504" y="230614"/>
            <a:ext cx="7684483" cy="646331"/>
          </a:xfrm>
          <a:prstGeom prst="rect">
            <a:avLst/>
          </a:prstGeom>
          <a:noFill/>
        </p:spPr>
        <p:txBody>
          <a:bodyPr wrap="square" rtlCol="0">
            <a:spAutoFit/>
          </a:bodyPr>
          <a:lstStyle/>
          <a:p>
            <a:pPr algn="ctr"/>
            <a:r>
              <a:rPr lang="en-US" dirty="0"/>
              <a:t>Note, the only time an optimal path does not pass exactly through a midpoint happens when a third point is closer to that midpoint than the other 2.</a:t>
            </a:r>
          </a:p>
        </p:txBody>
      </p:sp>
      <p:sp>
        <p:nvSpPr>
          <p:cNvPr id="3" name="Oval 2">
            <a:extLst>
              <a:ext uri="{FF2B5EF4-FFF2-40B4-BE49-F238E27FC236}">
                <a16:creationId xmlns:a16="http://schemas.microsoft.com/office/drawing/2014/main" id="{A9DCE4AE-4E6C-4C5A-9B1F-48B4A82E9BE5}"/>
              </a:ext>
            </a:extLst>
          </p:cNvPr>
          <p:cNvSpPr/>
          <p:nvPr/>
        </p:nvSpPr>
        <p:spPr>
          <a:xfrm>
            <a:off x="3970421" y="3404935"/>
            <a:ext cx="276726" cy="3007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986EC5FC-D824-4099-9163-C0F9A4436B8B}"/>
              </a:ext>
            </a:extLst>
          </p:cNvPr>
          <p:cNvSpPr/>
          <p:nvPr/>
        </p:nvSpPr>
        <p:spPr>
          <a:xfrm>
            <a:off x="7732295" y="4387516"/>
            <a:ext cx="276726" cy="3007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5E1E7A4-FAB0-4E6F-8931-40F50E49B4C4}"/>
              </a:ext>
            </a:extLst>
          </p:cNvPr>
          <p:cNvSpPr/>
          <p:nvPr/>
        </p:nvSpPr>
        <p:spPr>
          <a:xfrm>
            <a:off x="2153653" y="1738562"/>
            <a:ext cx="3910263" cy="363353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 name="Oval 5">
            <a:extLst>
              <a:ext uri="{FF2B5EF4-FFF2-40B4-BE49-F238E27FC236}">
                <a16:creationId xmlns:a16="http://schemas.microsoft.com/office/drawing/2014/main" id="{78FDFC36-2B7D-4CA4-B422-AAECB5458812}"/>
              </a:ext>
            </a:extLst>
          </p:cNvPr>
          <p:cNvSpPr/>
          <p:nvPr/>
        </p:nvSpPr>
        <p:spPr>
          <a:xfrm>
            <a:off x="5915526" y="2721141"/>
            <a:ext cx="3910263" cy="363353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53C537C-24F4-4786-96E5-E951967C8CCA}"/>
              </a:ext>
            </a:extLst>
          </p:cNvPr>
          <p:cNvSpPr/>
          <p:nvPr/>
        </p:nvSpPr>
        <p:spPr>
          <a:xfrm>
            <a:off x="6242383" y="2913645"/>
            <a:ext cx="276726" cy="3007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D01B03A8-FA99-4454-91E9-82C2E3E5C3B8}"/>
              </a:ext>
            </a:extLst>
          </p:cNvPr>
          <p:cNvCxnSpPr>
            <a:cxnSpLocks/>
          </p:cNvCxnSpPr>
          <p:nvPr/>
        </p:nvCxnSpPr>
        <p:spPr>
          <a:xfrm>
            <a:off x="4108784" y="3555329"/>
            <a:ext cx="3761873" cy="98258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Multiplication Sign 9">
            <a:extLst>
              <a:ext uri="{FF2B5EF4-FFF2-40B4-BE49-F238E27FC236}">
                <a16:creationId xmlns:a16="http://schemas.microsoft.com/office/drawing/2014/main" id="{8F154DE9-F6EE-47C5-9303-0C78D1C650A1}"/>
              </a:ext>
            </a:extLst>
          </p:cNvPr>
          <p:cNvSpPr/>
          <p:nvPr/>
        </p:nvSpPr>
        <p:spPr>
          <a:xfrm>
            <a:off x="5903942" y="3920287"/>
            <a:ext cx="244641" cy="25266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peech Bubble: Rectangle 14">
            <a:extLst>
              <a:ext uri="{FF2B5EF4-FFF2-40B4-BE49-F238E27FC236}">
                <a16:creationId xmlns:a16="http://schemas.microsoft.com/office/drawing/2014/main" id="{3E5E1DD0-9B91-463D-B622-561613691896}"/>
              </a:ext>
            </a:extLst>
          </p:cNvPr>
          <p:cNvSpPr/>
          <p:nvPr/>
        </p:nvSpPr>
        <p:spPr>
          <a:xfrm>
            <a:off x="7275095" y="1617204"/>
            <a:ext cx="2550694" cy="612648"/>
          </a:xfrm>
          <a:prstGeom prst="wedgeRectCallout">
            <a:avLst>
              <a:gd name="adj1" fmla="val -81852"/>
              <a:gd name="adj2" fmla="val 1711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Point is closer to the ‘X’ than the other 2 are</a:t>
            </a:r>
          </a:p>
        </p:txBody>
      </p:sp>
    </p:spTree>
    <p:extLst>
      <p:ext uri="{BB962C8B-B14F-4D97-AF65-F5344CB8AC3E}">
        <p14:creationId xmlns:p14="http://schemas.microsoft.com/office/powerpoint/2010/main" val="1730745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CB76A8-3784-4D77-8E5B-848759C511C6}"/>
              </a:ext>
            </a:extLst>
          </p:cNvPr>
          <p:cNvSpPr/>
          <p:nvPr/>
        </p:nvSpPr>
        <p:spPr>
          <a:xfrm>
            <a:off x="2598821" y="1431758"/>
            <a:ext cx="7026442" cy="48727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AD2E64B-EE9A-4C1C-A89D-660A150548B2}"/>
              </a:ext>
            </a:extLst>
          </p:cNvPr>
          <p:cNvSpPr/>
          <p:nvPr/>
        </p:nvSpPr>
        <p:spPr>
          <a:xfrm>
            <a:off x="5117432" y="1814767"/>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2C0B1F1-F15A-43F1-94A2-D929AAC06FAB}"/>
              </a:ext>
            </a:extLst>
          </p:cNvPr>
          <p:cNvSpPr/>
          <p:nvPr/>
        </p:nvSpPr>
        <p:spPr>
          <a:xfrm>
            <a:off x="4531895" y="3152275"/>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6D0AF45-4435-4E84-A174-9E5C4D5E1287}"/>
              </a:ext>
            </a:extLst>
          </p:cNvPr>
          <p:cNvSpPr/>
          <p:nvPr/>
        </p:nvSpPr>
        <p:spPr>
          <a:xfrm>
            <a:off x="5334001" y="4086728"/>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B26DEFE-3F6D-4083-BC46-B7A980F2B351}"/>
              </a:ext>
            </a:extLst>
          </p:cNvPr>
          <p:cNvSpPr/>
          <p:nvPr/>
        </p:nvSpPr>
        <p:spPr>
          <a:xfrm>
            <a:off x="8245642" y="3870160"/>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D017F00-7F4E-415C-8AF1-2AE6E62112A5}"/>
              </a:ext>
            </a:extLst>
          </p:cNvPr>
          <p:cNvSpPr/>
          <p:nvPr/>
        </p:nvSpPr>
        <p:spPr>
          <a:xfrm>
            <a:off x="8486274" y="5662865"/>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DFE3833-23B3-41D1-BD44-0B90A1414CBB}"/>
              </a:ext>
            </a:extLst>
          </p:cNvPr>
          <p:cNvSpPr/>
          <p:nvPr/>
        </p:nvSpPr>
        <p:spPr>
          <a:xfrm>
            <a:off x="6773780" y="2739191"/>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955103D-A8F0-4C64-972F-337C4EE2F6F6}"/>
              </a:ext>
            </a:extLst>
          </p:cNvPr>
          <p:cNvSpPr/>
          <p:nvPr/>
        </p:nvSpPr>
        <p:spPr>
          <a:xfrm>
            <a:off x="3687678" y="4700338"/>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A967540-895F-4979-905E-5FF7F67F38CE}"/>
              </a:ext>
            </a:extLst>
          </p:cNvPr>
          <p:cNvSpPr/>
          <p:nvPr/>
        </p:nvSpPr>
        <p:spPr>
          <a:xfrm>
            <a:off x="6380747" y="5241760"/>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A48508E-D2F1-428C-A9E7-6E9168E242A8}"/>
              </a:ext>
            </a:extLst>
          </p:cNvPr>
          <p:cNvSpPr/>
          <p:nvPr/>
        </p:nvSpPr>
        <p:spPr>
          <a:xfrm>
            <a:off x="4652211" y="5638802"/>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B17E8AE-EE88-4F2D-ACBD-741F3062EBCC}"/>
              </a:ext>
            </a:extLst>
          </p:cNvPr>
          <p:cNvSpPr/>
          <p:nvPr/>
        </p:nvSpPr>
        <p:spPr>
          <a:xfrm>
            <a:off x="2879558" y="2588796"/>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70B5CBC-1172-478B-BB78-060A5CBE6C75}"/>
              </a:ext>
            </a:extLst>
          </p:cNvPr>
          <p:cNvSpPr/>
          <p:nvPr/>
        </p:nvSpPr>
        <p:spPr>
          <a:xfrm>
            <a:off x="3669631" y="2841460"/>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CDFE35C-E95E-4E7B-9461-516BD11C0887}"/>
              </a:ext>
            </a:extLst>
          </p:cNvPr>
          <p:cNvSpPr txBox="1"/>
          <p:nvPr/>
        </p:nvSpPr>
        <p:spPr>
          <a:xfrm>
            <a:off x="89707" y="16431"/>
            <a:ext cx="11555390" cy="1477328"/>
          </a:xfrm>
          <a:prstGeom prst="rect">
            <a:avLst/>
          </a:prstGeom>
          <a:noFill/>
        </p:spPr>
        <p:txBody>
          <a:bodyPr wrap="square" rtlCol="0">
            <a:spAutoFit/>
          </a:bodyPr>
          <a:lstStyle/>
          <a:p>
            <a:pPr algn="ctr"/>
            <a:r>
              <a:rPr lang="en-US" dirty="0"/>
              <a:t>For example, the ‘X’ where the orange lines intersect is where a midpoint is, but the segment that would have passed through that line is ‘pushed back’ to where the green lines intersect. </a:t>
            </a:r>
          </a:p>
          <a:p>
            <a:pPr algn="ctr"/>
            <a:endParaRPr lang="en-US" dirty="0"/>
          </a:p>
          <a:p>
            <a:pPr algn="ctr"/>
            <a:r>
              <a:rPr lang="en-US" dirty="0"/>
              <a:t>This is okay because the paths along the </a:t>
            </a:r>
            <a:r>
              <a:rPr lang="en-US" dirty="0" err="1"/>
              <a:t>Voronoi</a:t>
            </a:r>
            <a:r>
              <a:rPr lang="en-US" dirty="0"/>
              <a:t> Diagram are still optimal!  So just be sure when you calculate the “weight of a segment” through 2 points, that you use the distance to the segment and not the midpoint!</a:t>
            </a:r>
          </a:p>
        </p:txBody>
      </p:sp>
      <p:cxnSp>
        <p:nvCxnSpPr>
          <p:cNvPr id="3" name="Straight Connector 2">
            <a:extLst>
              <a:ext uri="{FF2B5EF4-FFF2-40B4-BE49-F238E27FC236}">
                <a16:creationId xmlns:a16="http://schemas.microsoft.com/office/drawing/2014/main" id="{55144449-2909-40F8-990A-826F6372D412}"/>
              </a:ext>
            </a:extLst>
          </p:cNvPr>
          <p:cNvCxnSpPr/>
          <p:nvPr/>
        </p:nvCxnSpPr>
        <p:spPr>
          <a:xfrm flipH="1">
            <a:off x="2598821" y="4953001"/>
            <a:ext cx="2418347" cy="1351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EC7EFB1-EDFB-4AB3-9131-533D07E600D9}"/>
              </a:ext>
            </a:extLst>
          </p:cNvPr>
          <p:cNvCxnSpPr/>
          <p:nvPr/>
        </p:nvCxnSpPr>
        <p:spPr>
          <a:xfrm flipH="1" flipV="1">
            <a:off x="4531895" y="4086728"/>
            <a:ext cx="485273" cy="866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AA7E08B-1999-4899-8E14-054FDA0A2E6F}"/>
              </a:ext>
            </a:extLst>
          </p:cNvPr>
          <p:cNvCxnSpPr/>
          <p:nvPr/>
        </p:nvCxnSpPr>
        <p:spPr>
          <a:xfrm flipH="1" flipV="1">
            <a:off x="3910263" y="3868153"/>
            <a:ext cx="621632" cy="254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D550170-A8CB-46B7-97D3-314FED8F7344}"/>
              </a:ext>
            </a:extLst>
          </p:cNvPr>
          <p:cNvCxnSpPr>
            <a:cxnSpLocks/>
          </p:cNvCxnSpPr>
          <p:nvPr/>
        </p:nvCxnSpPr>
        <p:spPr>
          <a:xfrm flipH="1">
            <a:off x="3892216" y="2466474"/>
            <a:ext cx="639679" cy="14016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3D2843F-DB76-4EDE-84F9-B68C3B16F3A2}"/>
              </a:ext>
            </a:extLst>
          </p:cNvPr>
          <p:cNvCxnSpPr>
            <a:cxnSpLocks/>
          </p:cNvCxnSpPr>
          <p:nvPr/>
        </p:nvCxnSpPr>
        <p:spPr>
          <a:xfrm flipH="1">
            <a:off x="2598821" y="3914777"/>
            <a:ext cx="431132" cy="196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08344E3-8E37-4CFD-BD81-BD67F38D9978}"/>
              </a:ext>
            </a:extLst>
          </p:cNvPr>
          <p:cNvCxnSpPr>
            <a:cxnSpLocks/>
          </p:cNvCxnSpPr>
          <p:nvPr/>
        </p:nvCxnSpPr>
        <p:spPr>
          <a:xfrm flipH="1">
            <a:off x="3053013" y="3868153"/>
            <a:ext cx="857251" cy="18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58FAA49-28F3-47DB-B42A-8636CF01A32F}"/>
              </a:ext>
            </a:extLst>
          </p:cNvPr>
          <p:cNvCxnSpPr>
            <a:cxnSpLocks/>
          </p:cNvCxnSpPr>
          <p:nvPr/>
        </p:nvCxnSpPr>
        <p:spPr>
          <a:xfrm flipV="1">
            <a:off x="3047999" y="1814766"/>
            <a:ext cx="741948" cy="2100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08AD209-2D67-4578-A17C-9721E498AD1F}"/>
              </a:ext>
            </a:extLst>
          </p:cNvPr>
          <p:cNvCxnSpPr/>
          <p:nvPr/>
        </p:nvCxnSpPr>
        <p:spPr>
          <a:xfrm>
            <a:off x="3757863" y="1814767"/>
            <a:ext cx="774032" cy="651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418DB13-B866-46B5-AFB9-D73EF62F8B89}"/>
              </a:ext>
            </a:extLst>
          </p:cNvPr>
          <p:cNvCxnSpPr/>
          <p:nvPr/>
        </p:nvCxnSpPr>
        <p:spPr>
          <a:xfrm>
            <a:off x="4531895" y="2466474"/>
            <a:ext cx="1147010" cy="5013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7620674-D768-41D8-962F-62F9891CCB0F}"/>
              </a:ext>
            </a:extLst>
          </p:cNvPr>
          <p:cNvCxnSpPr/>
          <p:nvPr/>
        </p:nvCxnSpPr>
        <p:spPr>
          <a:xfrm flipV="1">
            <a:off x="4521867" y="2991854"/>
            <a:ext cx="1157038" cy="1094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70F6CCB-D310-4844-A56B-C1A6715C1452}"/>
              </a:ext>
            </a:extLst>
          </p:cNvPr>
          <p:cNvCxnSpPr/>
          <p:nvPr/>
        </p:nvCxnSpPr>
        <p:spPr>
          <a:xfrm>
            <a:off x="5005138" y="4953001"/>
            <a:ext cx="569495" cy="208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85A6A6D-875E-4CB3-A9CD-2364B8DC9F2E}"/>
              </a:ext>
            </a:extLst>
          </p:cNvPr>
          <p:cNvCxnSpPr>
            <a:cxnSpLocks/>
          </p:cNvCxnSpPr>
          <p:nvPr/>
        </p:nvCxnSpPr>
        <p:spPr>
          <a:xfrm>
            <a:off x="5678905" y="2990099"/>
            <a:ext cx="822158" cy="9347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033EFD5-49C6-4BE3-AEB6-7C2664C3B67C}"/>
              </a:ext>
            </a:extLst>
          </p:cNvPr>
          <p:cNvCxnSpPr/>
          <p:nvPr/>
        </p:nvCxnSpPr>
        <p:spPr>
          <a:xfrm>
            <a:off x="5574633" y="5161047"/>
            <a:ext cx="292769" cy="1154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6AED26B-B787-42B2-BF61-494F1B9DFD2A}"/>
              </a:ext>
            </a:extLst>
          </p:cNvPr>
          <p:cNvCxnSpPr>
            <a:cxnSpLocks/>
          </p:cNvCxnSpPr>
          <p:nvPr/>
        </p:nvCxnSpPr>
        <p:spPr>
          <a:xfrm flipV="1">
            <a:off x="5552573" y="3935985"/>
            <a:ext cx="912396" cy="1253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726A989-6DAA-4BCB-8DDF-0871BB7EBA02}"/>
              </a:ext>
            </a:extLst>
          </p:cNvPr>
          <p:cNvCxnSpPr>
            <a:cxnSpLocks/>
          </p:cNvCxnSpPr>
          <p:nvPr/>
        </p:nvCxnSpPr>
        <p:spPr>
          <a:xfrm>
            <a:off x="6501063" y="3924831"/>
            <a:ext cx="633661" cy="1859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AA0D1B-8150-4226-89D4-006804205891}"/>
              </a:ext>
            </a:extLst>
          </p:cNvPr>
          <p:cNvCxnSpPr>
            <a:cxnSpLocks/>
          </p:cNvCxnSpPr>
          <p:nvPr/>
        </p:nvCxnSpPr>
        <p:spPr>
          <a:xfrm>
            <a:off x="7134724" y="4129353"/>
            <a:ext cx="579522" cy="82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8741CA8-291B-444C-877F-3C40A2D1998D}"/>
              </a:ext>
            </a:extLst>
          </p:cNvPr>
          <p:cNvCxnSpPr/>
          <p:nvPr/>
        </p:nvCxnSpPr>
        <p:spPr>
          <a:xfrm flipV="1">
            <a:off x="7702214" y="4826669"/>
            <a:ext cx="1933077" cy="126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3B771D5-C180-4201-A1FF-3B5180D7E99D}"/>
              </a:ext>
            </a:extLst>
          </p:cNvPr>
          <p:cNvCxnSpPr/>
          <p:nvPr/>
        </p:nvCxnSpPr>
        <p:spPr>
          <a:xfrm flipH="1">
            <a:off x="7401425" y="4953001"/>
            <a:ext cx="312821" cy="1351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2334CEC-A522-48E4-BB6B-3A023C4BC47B}"/>
              </a:ext>
            </a:extLst>
          </p:cNvPr>
          <p:cNvCxnSpPr/>
          <p:nvPr/>
        </p:nvCxnSpPr>
        <p:spPr>
          <a:xfrm flipV="1">
            <a:off x="7134724" y="1420604"/>
            <a:ext cx="1884950" cy="2690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CCABA09-C42E-4863-8AF7-C3A9DA4E4762}"/>
              </a:ext>
            </a:extLst>
          </p:cNvPr>
          <p:cNvCxnSpPr/>
          <p:nvPr/>
        </p:nvCxnSpPr>
        <p:spPr>
          <a:xfrm flipV="1">
            <a:off x="5688933" y="1420604"/>
            <a:ext cx="856244" cy="1547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4B4BE662-997B-485E-ACFF-2F3D4B47CD04}"/>
              </a:ext>
            </a:extLst>
          </p:cNvPr>
          <p:cNvCxnSpPr/>
          <p:nvPr/>
        </p:nvCxnSpPr>
        <p:spPr>
          <a:xfrm flipH="1" flipV="1">
            <a:off x="3667627" y="1420604"/>
            <a:ext cx="125330" cy="394162"/>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77" name="Ink 176">
                <a:extLst>
                  <a:ext uri="{FF2B5EF4-FFF2-40B4-BE49-F238E27FC236}">
                    <a16:creationId xmlns:a16="http://schemas.microsoft.com/office/drawing/2014/main" id="{463B9FBC-993F-470D-92C1-EE96D8B78B06}"/>
                  </a:ext>
                </a:extLst>
              </p14:cNvPr>
              <p14:cNvContentPartPr/>
              <p14:nvPr/>
            </p14:nvContentPartPr>
            <p14:xfrm>
              <a:off x="1421792" y="8523966"/>
              <a:ext cx="360" cy="4320"/>
            </p14:xfrm>
          </p:contentPart>
        </mc:Choice>
        <mc:Fallback xmlns="">
          <p:pic>
            <p:nvPicPr>
              <p:cNvPr id="177" name="Ink 176">
                <a:extLst>
                  <a:ext uri="{FF2B5EF4-FFF2-40B4-BE49-F238E27FC236}">
                    <a16:creationId xmlns:a16="http://schemas.microsoft.com/office/drawing/2014/main" id="{463B9FBC-993F-470D-92C1-EE96D8B78B06}"/>
                  </a:ext>
                </a:extLst>
              </p:cNvPr>
              <p:cNvPicPr/>
              <p:nvPr/>
            </p:nvPicPr>
            <p:blipFill>
              <a:blip r:embed="rId3"/>
              <a:stretch>
                <a:fillRect/>
              </a:stretch>
            </p:blipFill>
            <p:spPr>
              <a:xfrm>
                <a:off x="1386152" y="8487966"/>
                <a:ext cx="72000" cy="75960"/>
              </a:xfrm>
              <a:prstGeom prst="rect">
                <a:avLst/>
              </a:prstGeom>
            </p:spPr>
          </p:pic>
        </mc:Fallback>
      </mc:AlternateContent>
      <p:cxnSp>
        <p:nvCxnSpPr>
          <p:cNvPr id="37" name="Straight Connector 36">
            <a:extLst>
              <a:ext uri="{FF2B5EF4-FFF2-40B4-BE49-F238E27FC236}">
                <a16:creationId xmlns:a16="http://schemas.microsoft.com/office/drawing/2014/main" id="{74BCF8B2-3D17-4737-B28A-DC927B501E9A}"/>
              </a:ext>
            </a:extLst>
          </p:cNvPr>
          <p:cNvCxnSpPr>
            <a:cxnSpLocks/>
          </p:cNvCxnSpPr>
          <p:nvPr/>
        </p:nvCxnSpPr>
        <p:spPr>
          <a:xfrm flipV="1">
            <a:off x="2999874" y="1952380"/>
            <a:ext cx="2237874" cy="764752"/>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Multiplication Sign 43">
            <a:extLst>
              <a:ext uri="{FF2B5EF4-FFF2-40B4-BE49-F238E27FC236}">
                <a16:creationId xmlns:a16="http://schemas.microsoft.com/office/drawing/2014/main" id="{BC80B183-8631-4E28-821A-8ED15372CF5A}"/>
              </a:ext>
            </a:extLst>
          </p:cNvPr>
          <p:cNvSpPr/>
          <p:nvPr/>
        </p:nvSpPr>
        <p:spPr>
          <a:xfrm>
            <a:off x="3667627" y="1692407"/>
            <a:ext cx="244641" cy="25266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2637FF5A-DE1F-436E-A416-C65B92E9F63C}"/>
              </a:ext>
            </a:extLst>
          </p:cNvPr>
          <p:cNvCxnSpPr>
            <a:cxnSpLocks/>
            <a:endCxn id="44" idx="3"/>
          </p:cNvCxnSpPr>
          <p:nvPr/>
        </p:nvCxnSpPr>
        <p:spPr>
          <a:xfrm flipV="1">
            <a:off x="2996864" y="1884387"/>
            <a:ext cx="729520" cy="832745"/>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4" name="Straight Connector 53">
            <a:extLst>
              <a:ext uri="{FF2B5EF4-FFF2-40B4-BE49-F238E27FC236}">
                <a16:creationId xmlns:a16="http://schemas.microsoft.com/office/drawing/2014/main" id="{4658F4BC-5A9E-41CC-9865-9F77D2CF6452}"/>
              </a:ext>
            </a:extLst>
          </p:cNvPr>
          <p:cNvCxnSpPr>
            <a:cxnSpLocks/>
          </p:cNvCxnSpPr>
          <p:nvPr/>
        </p:nvCxnSpPr>
        <p:spPr>
          <a:xfrm>
            <a:off x="3880183" y="1884929"/>
            <a:ext cx="1357124" cy="5542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6" name="Straight Connector 55">
            <a:extLst>
              <a:ext uri="{FF2B5EF4-FFF2-40B4-BE49-F238E27FC236}">
                <a16:creationId xmlns:a16="http://schemas.microsoft.com/office/drawing/2014/main" id="{615ADDCF-F628-473B-A4BF-FCD803756D82}"/>
              </a:ext>
            </a:extLst>
          </p:cNvPr>
          <p:cNvCxnSpPr>
            <a:cxnSpLocks/>
          </p:cNvCxnSpPr>
          <p:nvPr/>
        </p:nvCxnSpPr>
        <p:spPr>
          <a:xfrm>
            <a:off x="3781324" y="1833539"/>
            <a:ext cx="8623" cy="1124337"/>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8" name="Straight Connector 57">
            <a:extLst>
              <a:ext uri="{FF2B5EF4-FFF2-40B4-BE49-F238E27FC236}">
                <a16:creationId xmlns:a16="http://schemas.microsoft.com/office/drawing/2014/main" id="{457AE7DD-3864-44D1-8137-91DBED8E7818}"/>
              </a:ext>
            </a:extLst>
          </p:cNvPr>
          <p:cNvCxnSpPr>
            <a:cxnSpLocks/>
            <a:endCxn id="15" idx="6"/>
          </p:cNvCxnSpPr>
          <p:nvPr/>
        </p:nvCxnSpPr>
        <p:spPr>
          <a:xfrm flipH="1">
            <a:off x="3910263" y="2354707"/>
            <a:ext cx="120715" cy="61308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Straight Arrow Connector 42">
            <a:extLst>
              <a:ext uri="{FF2B5EF4-FFF2-40B4-BE49-F238E27FC236}">
                <a16:creationId xmlns:a16="http://schemas.microsoft.com/office/drawing/2014/main" id="{847A2634-B2CA-4584-A963-5755E8CCC698}"/>
              </a:ext>
            </a:extLst>
          </p:cNvPr>
          <p:cNvCxnSpPr>
            <a:cxnSpLocks/>
          </p:cNvCxnSpPr>
          <p:nvPr/>
        </p:nvCxnSpPr>
        <p:spPr>
          <a:xfrm flipH="1" flipV="1">
            <a:off x="3838072" y="1940349"/>
            <a:ext cx="105675" cy="3286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Multiplication Sign 66">
            <a:extLst>
              <a:ext uri="{FF2B5EF4-FFF2-40B4-BE49-F238E27FC236}">
                <a16:creationId xmlns:a16="http://schemas.microsoft.com/office/drawing/2014/main" id="{AB40852A-03E9-4CFB-BD45-53DB273DE356}"/>
              </a:ext>
            </a:extLst>
          </p:cNvPr>
          <p:cNvSpPr/>
          <p:nvPr/>
        </p:nvSpPr>
        <p:spPr>
          <a:xfrm>
            <a:off x="3870160" y="2268977"/>
            <a:ext cx="244641" cy="25266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4">
            <p14:nvContentPartPr>
              <p14:cNvPr id="49" name="Ink 48">
                <a:extLst>
                  <a:ext uri="{FF2B5EF4-FFF2-40B4-BE49-F238E27FC236}">
                    <a16:creationId xmlns:a16="http://schemas.microsoft.com/office/drawing/2014/main" id="{78C0AF07-38CB-4C9D-BC4E-ED2C3F131C16}"/>
                  </a:ext>
                </a:extLst>
              </p14:cNvPr>
              <p14:cNvContentPartPr/>
              <p14:nvPr/>
            </p14:nvContentPartPr>
            <p14:xfrm>
              <a:off x="5116398" y="1734551"/>
              <a:ext cx="318816" cy="371808"/>
            </p14:xfrm>
          </p:contentPart>
        </mc:Choice>
        <mc:Fallback>
          <p:pic>
            <p:nvPicPr>
              <p:cNvPr id="49" name="Ink 48">
                <a:extLst>
                  <a:ext uri="{FF2B5EF4-FFF2-40B4-BE49-F238E27FC236}">
                    <a16:creationId xmlns:a16="http://schemas.microsoft.com/office/drawing/2014/main" id="{78C0AF07-38CB-4C9D-BC4E-ED2C3F131C16}"/>
                  </a:ext>
                </a:extLst>
              </p:cNvPr>
              <p:cNvPicPr/>
              <p:nvPr/>
            </p:nvPicPr>
            <p:blipFill>
              <a:blip r:embed="rId5"/>
              <a:stretch>
                <a:fillRect/>
              </a:stretch>
            </p:blipFill>
            <p:spPr>
              <a:xfrm>
                <a:off x="5073218" y="1648168"/>
                <a:ext cx="404817" cy="544215"/>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0" name="Ink 49">
                <a:extLst>
                  <a:ext uri="{FF2B5EF4-FFF2-40B4-BE49-F238E27FC236}">
                    <a16:creationId xmlns:a16="http://schemas.microsoft.com/office/drawing/2014/main" id="{112C94D0-3677-41BD-9541-F6E5ABF1B1A3}"/>
                  </a:ext>
                </a:extLst>
              </p14:cNvPr>
              <p14:cNvContentPartPr/>
              <p14:nvPr/>
            </p14:nvContentPartPr>
            <p14:xfrm>
              <a:off x="2865678" y="2546711"/>
              <a:ext cx="260352" cy="350784"/>
            </p14:xfrm>
          </p:contentPart>
        </mc:Choice>
        <mc:Fallback>
          <p:pic>
            <p:nvPicPr>
              <p:cNvPr id="50" name="Ink 49">
                <a:extLst>
                  <a:ext uri="{FF2B5EF4-FFF2-40B4-BE49-F238E27FC236}">
                    <a16:creationId xmlns:a16="http://schemas.microsoft.com/office/drawing/2014/main" id="{112C94D0-3677-41BD-9541-F6E5ABF1B1A3}"/>
                  </a:ext>
                </a:extLst>
              </p:cNvPr>
              <p:cNvPicPr/>
              <p:nvPr/>
            </p:nvPicPr>
            <p:blipFill>
              <a:blip r:embed="rId7"/>
              <a:stretch>
                <a:fillRect/>
              </a:stretch>
            </p:blipFill>
            <p:spPr>
              <a:xfrm>
                <a:off x="2822826" y="2460276"/>
                <a:ext cx="346416" cy="523295"/>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1" name="Ink 50">
                <a:extLst>
                  <a:ext uri="{FF2B5EF4-FFF2-40B4-BE49-F238E27FC236}">
                    <a16:creationId xmlns:a16="http://schemas.microsoft.com/office/drawing/2014/main" id="{4908E570-FD51-4556-BCD2-B8C6AE82DEBD}"/>
                  </a:ext>
                </a:extLst>
              </p14:cNvPr>
              <p14:cNvContentPartPr/>
              <p14:nvPr/>
            </p14:nvContentPartPr>
            <p14:xfrm>
              <a:off x="3046542" y="2618711"/>
              <a:ext cx="87264" cy="99072"/>
            </p14:xfrm>
          </p:contentPart>
        </mc:Choice>
        <mc:Fallback>
          <p:pic>
            <p:nvPicPr>
              <p:cNvPr id="51" name="Ink 50">
                <a:extLst>
                  <a:ext uri="{FF2B5EF4-FFF2-40B4-BE49-F238E27FC236}">
                    <a16:creationId xmlns:a16="http://schemas.microsoft.com/office/drawing/2014/main" id="{4908E570-FD51-4556-BCD2-B8C6AE82DEBD}"/>
                  </a:ext>
                </a:extLst>
              </p:cNvPr>
              <p:cNvPicPr/>
              <p:nvPr/>
            </p:nvPicPr>
            <p:blipFill>
              <a:blip r:embed="rId9"/>
              <a:stretch>
                <a:fillRect/>
              </a:stretch>
            </p:blipFill>
            <p:spPr>
              <a:xfrm>
                <a:off x="3012270" y="2549879"/>
                <a:ext cx="156096" cy="237024"/>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2" name="Ink 51">
                <a:extLst>
                  <a:ext uri="{FF2B5EF4-FFF2-40B4-BE49-F238E27FC236}">
                    <a16:creationId xmlns:a16="http://schemas.microsoft.com/office/drawing/2014/main" id="{81610BF7-C97F-4D34-A7F8-AFC76FB5144E}"/>
                  </a:ext>
                </a:extLst>
              </p14:cNvPr>
              <p14:cNvContentPartPr/>
              <p14:nvPr/>
            </p14:nvContentPartPr>
            <p14:xfrm>
              <a:off x="3691086" y="2839607"/>
              <a:ext cx="207072" cy="232704"/>
            </p14:xfrm>
          </p:contentPart>
        </mc:Choice>
        <mc:Fallback>
          <p:pic>
            <p:nvPicPr>
              <p:cNvPr id="52" name="Ink 51">
                <a:extLst>
                  <a:ext uri="{FF2B5EF4-FFF2-40B4-BE49-F238E27FC236}">
                    <a16:creationId xmlns:a16="http://schemas.microsoft.com/office/drawing/2014/main" id="{81610BF7-C97F-4D34-A7F8-AFC76FB5144E}"/>
                  </a:ext>
                </a:extLst>
              </p:cNvPr>
              <p:cNvPicPr/>
              <p:nvPr/>
            </p:nvPicPr>
            <p:blipFill>
              <a:blip r:embed="rId11"/>
              <a:stretch>
                <a:fillRect/>
              </a:stretch>
            </p:blipFill>
            <p:spPr>
              <a:xfrm>
                <a:off x="3656814" y="2770775"/>
                <a:ext cx="275904" cy="370656"/>
              </a:xfrm>
              <a:prstGeom prst="rect">
                <a:avLst/>
              </a:prstGeom>
            </p:spPr>
          </p:pic>
        </mc:Fallback>
      </mc:AlternateContent>
    </p:spTree>
    <p:extLst>
      <p:ext uri="{BB962C8B-B14F-4D97-AF65-F5344CB8AC3E}">
        <p14:creationId xmlns:p14="http://schemas.microsoft.com/office/powerpoint/2010/main" val="3097716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CB76A8-3784-4D77-8E5B-848759C511C6}"/>
              </a:ext>
            </a:extLst>
          </p:cNvPr>
          <p:cNvSpPr/>
          <p:nvPr/>
        </p:nvSpPr>
        <p:spPr>
          <a:xfrm>
            <a:off x="2558289" y="1417320"/>
            <a:ext cx="7026442" cy="48727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8AD2E64B-EE9A-4C1C-A89D-660A150548B2}"/>
              </a:ext>
            </a:extLst>
          </p:cNvPr>
          <p:cNvSpPr/>
          <p:nvPr/>
        </p:nvSpPr>
        <p:spPr>
          <a:xfrm>
            <a:off x="5117432" y="1814767"/>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2C0B1F1-F15A-43F1-94A2-D929AAC06FAB}"/>
              </a:ext>
            </a:extLst>
          </p:cNvPr>
          <p:cNvSpPr/>
          <p:nvPr/>
        </p:nvSpPr>
        <p:spPr>
          <a:xfrm>
            <a:off x="4531895" y="3152275"/>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6D0AF45-4435-4E84-A174-9E5C4D5E1287}"/>
              </a:ext>
            </a:extLst>
          </p:cNvPr>
          <p:cNvSpPr/>
          <p:nvPr/>
        </p:nvSpPr>
        <p:spPr>
          <a:xfrm>
            <a:off x="5334001" y="4086728"/>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B26DEFE-3F6D-4083-BC46-B7A980F2B351}"/>
              </a:ext>
            </a:extLst>
          </p:cNvPr>
          <p:cNvSpPr/>
          <p:nvPr/>
        </p:nvSpPr>
        <p:spPr>
          <a:xfrm>
            <a:off x="8245642" y="3870160"/>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D017F00-7F4E-415C-8AF1-2AE6E62112A5}"/>
              </a:ext>
            </a:extLst>
          </p:cNvPr>
          <p:cNvSpPr/>
          <p:nvPr/>
        </p:nvSpPr>
        <p:spPr>
          <a:xfrm>
            <a:off x="8486274" y="5662865"/>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DFE3833-23B3-41D1-BD44-0B90A1414CBB}"/>
              </a:ext>
            </a:extLst>
          </p:cNvPr>
          <p:cNvSpPr/>
          <p:nvPr/>
        </p:nvSpPr>
        <p:spPr>
          <a:xfrm>
            <a:off x="6773780" y="2739191"/>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955103D-A8F0-4C64-972F-337C4EE2F6F6}"/>
              </a:ext>
            </a:extLst>
          </p:cNvPr>
          <p:cNvSpPr/>
          <p:nvPr/>
        </p:nvSpPr>
        <p:spPr>
          <a:xfrm>
            <a:off x="3687678" y="4700338"/>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A967540-895F-4979-905E-5FF7F67F38CE}"/>
              </a:ext>
            </a:extLst>
          </p:cNvPr>
          <p:cNvSpPr/>
          <p:nvPr/>
        </p:nvSpPr>
        <p:spPr>
          <a:xfrm>
            <a:off x="6380747" y="5241760"/>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A48508E-D2F1-428C-A9E7-6E9168E242A8}"/>
              </a:ext>
            </a:extLst>
          </p:cNvPr>
          <p:cNvSpPr/>
          <p:nvPr/>
        </p:nvSpPr>
        <p:spPr>
          <a:xfrm>
            <a:off x="4652211" y="5638802"/>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B17E8AE-EE88-4F2D-ACBD-741F3062EBCC}"/>
              </a:ext>
            </a:extLst>
          </p:cNvPr>
          <p:cNvSpPr/>
          <p:nvPr/>
        </p:nvSpPr>
        <p:spPr>
          <a:xfrm>
            <a:off x="2879558" y="2588796"/>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70B5CBC-1172-478B-BB78-060A5CBE6C75}"/>
              </a:ext>
            </a:extLst>
          </p:cNvPr>
          <p:cNvSpPr/>
          <p:nvPr/>
        </p:nvSpPr>
        <p:spPr>
          <a:xfrm>
            <a:off x="3669631" y="2841460"/>
            <a:ext cx="240632" cy="252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CDFE35C-E95E-4E7B-9461-516BD11C0887}"/>
              </a:ext>
            </a:extLst>
          </p:cNvPr>
          <p:cNvSpPr txBox="1"/>
          <p:nvPr/>
        </p:nvSpPr>
        <p:spPr>
          <a:xfrm>
            <a:off x="1056183" y="237264"/>
            <a:ext cx="10262937" cy="1200329"/>
          </a:xfrm>
          <a:prstGeom prst="rect">
            <a:avLst/>
          </a:prstGeom>
          <a:noFill/>
        </p:spPr>
        <p:txBody>
          <a:bodyPr wrap="square" rtlCol="0">
            <a:spAutoFit/>
          </a:bodyPr>
          <a:lstStyle/>
          <a:p>
            <a:pPr algn="ctr"/>
            <a:r>
              <a:rPr lang="en-US" dirty="0"/>
              <a:t>To understand how to handle an edge’s weight, first consider how the result is computed for a given path; </a:t>
            </a:r>
          </a:p>
          <a:p>
            <a:pPr algn="ctr"/>
            <a:r>
              <a:rPr lang="en-US" dirty="0"/>
              <a:t>You find the smallest distance between the dinosaurs it passes between.</a:t>
            </a:r>
          </a:p>
          <a:p>
            <a:pPr algn="ctr"/>
            <a:r>
              <a:rPr lang="en-US" dirty="0"/>
              <a:t>For example, the result of the green path below is 3.</a:t>
            </a:r>
          </a:p>
          <a:p>
            <a:pPr algn="ctr"/>
            <a:endParaRPr lang="en-US" dirty="0"/>
          </a:p>
        </p:txBody>
      </p:sp>
      <p:cxnSp>
        <p:nvCxnSpPr>
          <p:cNvPr id="3" name="Straight Connector 2">
            <a:extLst>
              <a:ext uri="{FF2B5EF4-FFF2-40B4-BE49-F238E27FC236}">
                <a16:creationId xmlns:a16="http://schemas.microsoft.com/office/drawing/2014/main" id="{55144449-2909-40F8-990A-826F6372D412}"/>
              </a:ext>
            </a:extLst>
          </p:cNvPr>
          <p:cNvCxnSpPr/>
          <p:nvPr/>
        </p:nvCxnSpPr>
        <p:spPr>
          <a:xfrm flipH="1">
            <a:off x="2598821" y="4953001"/>
            <a:ext cx="2418347" cy="1351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EC7EFB1-EDFB-4AB3-9131-533D07E600D9}"/>
              </a:ext>
            </a:extLst>
          </p:cNvPr>
          <p:cNvCxnSpPr/>
          <p:nvPr/>
        </p:nvCxnSpPr>
        <p:spPr>
          <a:xfrm flipH="1" flipV="1">
            <a:off x="4531895" y="4086728"/>
            <a:ext cx="485273" cy="866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AA7E08B-1999-4899-8E14-054FDA0A2E6F}"/>
              </a:ext>
            </a:extLst>
          </p:cNvPr>
          <p:cNvCxnSpPr/>
          <p:nvPr/>
        </p:nvCxnSpPr>
        <p:spPr>
          <a:xfrm flipH="1" flipV="1">
            <a:off x="3910263" y="3868153"/>
            <a:ext cx="621632" cy="2546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D550170-A8CB-46B7-97D3-314FED8F7344}"/>
              </a:ext>
            </a:extLst>
          </p:cNvPr>
          <p:cNvCxnSpPr>
            <a:cxnSpLocks/>
          </p:cNvCxnSpPr>
          <p:nvPr/>
        </p:nvCxnSpPr>
        <p:spPr>
          <a:xfrm flipH="1">
            <a:off x="3892216" y="2466474"/>
            <a:ext cx="639679" cy="14016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3D2843F-DB76-4EDE-84F9-B68C3B16F3A2}"/>
              </a:ext>
            </a:extLst>
          </p:cNvPr>
          <p:cNvCxnSpPr>
            <a:cxnSpLocks/>
          </p:cNvCxnSpPr>
          <p:nvPr/>
        </p:nvCxnSpPr>
        <p:spPr>
          <a:xfrm flipH="1">
            <a:off x="2598821" y="3914777"/>
            <a:ext cx="431132" cy="196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08344E3-8E37-4CFD-BD81-BD67F38D9978}"/>
              </a:ext>
            </a:extLst>
          </p:cNvPr>
          <p:cNvCxnSpPr>
            <a:cxnSpLocks/>
          </p:cNvCxnSpPr>
          <p:nvPr/>
        </p:nvCxnSpPr>
        <p:spPr>
          <a:xfrm flipH="1">
            <a:off x="3053013" y="3868153"/>
            <a:ext cx="857251" cy="18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58FAA49-28F3-47DB-B42A-8636CF01A32F}"/>
              </a:ext>
            </a:extLst>
          </p:cNvPr>
          <p:cNvCxnSpPr>
            <a:cxnSpLocks/>
          </p:cNvCxnSpPr>
          <p:nvPr/>
        </p:nvCxnSpPr>
        <p:spPr>
          <a:xfrm flipV="1">
            <a:off x="3047999" y="1814766"/>
            <a:ext cx="741948" cy="2100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08AD209-2D67-4578-A17C-9721E498AD1F}"/>
              </a:ext>
            </a:extLst>
          </p:cNvPr>
          <p:cNvCxnSpPr/>
          <p:nvPr/>
        </p:nvCxnSpPr>
        <p:spPr>
          <a:xfrm>
            <a:off x="3757863" y="1814767"/>
            <a:ext cx="774032" cy="651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418DB13-B866-46B5-AFB9-D73EF62F8B89}"/>
              </a:ext>
            </a:extLst>
          </p:cNvPr>
          <p:cNvCxnSpPr/>
          <p:nvPr/>
        </p:nvCxnSpPr>
        <p:spPr>
          <a:xfrm>
            <a:off x="4531895" y="2466474"/>
            <a:ext cx="1147010" cy="5013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7620674-D768-41D8-962F-62F9891CCB0F}"/>
              </a:ext>
            </a:extLst>
          </p:cNvPr>
          <p:cNvCxnSpPr/>
          <p:nvPr/>
        </p:nvCxnSpPr>
        <p:spPr>
          <a:xfrm flipV="1">
            <a:off x="4521867" y="2991854"/>
            <a:ext cx="1157038" cy="1094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70F6CCB-D310-4844-A56B-C1A6715C1452}"/>
              </a:ext>
            </a:extLst>
          </p:cNvPr>
          <p:cNvCxnSpPr/>
          <p:nvPr/>
        </p:nvCxnSpPr>
        <p:spPr>
          <a:xfrm>
            <a:off x="5005138" y="4953001"/>
            <a:ext cx="569495" cy="208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85A6A6D-875E-4CB3-A9CD-2364B8DC9F2E}"/>
              </a:ext>
            </a:extLst>
          </p:cNvPr>
          <p:cNvCxnSpPr>
            <a:cxnSpLocks/>
          </p:cNvCxnSpPr>
          <p:nvPr/>
        </p:nvCxnSpPr>
        <p:spPr>
          <a:xfrm>
            <a:off x="5678905" y="2990099"/>
            <a:ext cx="822158" cy="9347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033EFD5-49C6-4BE3-AEB6-7C2664C3B67C}"/>
              </a:ext>
            </a:extLst>
          </p:cNvPr>
          <p:cNvCxnSpPr/>
          <p:nvPr/>
        </p:nvCxnSpPr>
        <p:spPr>
          <a:xfrm>
            <a:off x="5574633" y="5161047"/>
            <a:ext cx="292769" cy="1154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6AED26B-B787-42B2-BF61-494F1B9DFD2A}"/>
              </a:ext>
            </a:extLst>
          </p:cNvPr>
          <p:cNvCxnSpPr>
            <a:cxnSpLocks/>
          </p:cNvCxnSpPr>
          <p:nvPr/>
        </p:nvCxnSpPr>
        <p:spPr>
          <a:xfrm flipV="1">
            <a:off x="5552573" y="3935985"/>
            <a:ext cx="912396" cy="1253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726A989-6DAA-4BCB-8DDF-0871BB7EBA02}"/>
              </a:ext>
            </a:extLst>
          </p:cNvPr>
          <p:cNvCxnSpPr>
            <a:cxnSpLocks/>
          </p:cNvCxnSpPr>
          <p:nvPr/>
        </p:nvCxnSpPr>
        <p:spPr>
          <a:xfrm>
            <a:off x="6501063" y="3924831"/>
            <a:ext cx="633661" cy="1859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AA0D1B-8150-4226-89D4-006804205891}"/>
              </a:ext>
            </a:extLst>
          </p:cNvPr>
          <p:cNvCxnSpPr>
            <a:cxnSpLocks/>
          </p:cNvCxnSpPr>
          <p:nvPr/>
        </p:nvCxnSpPr>
        <p:spPr>
          <a:xfrm>
            <a:off x="7134724" y="4129353"/>
            <a:ext cx="579522" cy="82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8741CA8-291B-444C-877F-3C40A2D1998D}"/>
              </a:ext>
            </a:extLst>
          </p:cNvPr>
          <p:cNvCxnSpPr/>
          <p:nvPr/>
        </p:nvCxnSpPr>
        <p:spPr>
          <a:xfrm flipV="1">
            <a:off x="7702214" y="4826669"/>
            <a:ext cx="1933077" cy="126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3B771D5-C180-4201-A1FF-3B5180D7E99D}"/>
              </a:ext>
            </a:extLst>
          </p:cNvPr>
          <p:cNvCxnSpPr/>
          <p:nvPr/>
        </p:nvCxnSpPr>
        <p:spPr>
          <a:xfrm flipH="1">
            <a:off x="7401425" y="4953001"/>
            <a:ext cx="312821" cy="1351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2334CEC-A522-48E4-BB6B-3A023C4BC47B}"/>
              </a:ext>
            </a:extLst>
          </p:cNvPr>
          <p:cNvCxnSpPr/>
          <p:nvPr/>
        </p:nvCxnSpPr>
        <p:spPr>
          <a:xfrm flipV="1">
            <a:off x="7134724" y="1420604"/>
            <a:ext cx="1884950" cy="2690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CCABA09-C42E-4863-8AF7-C3A9DA4E4762}"/>
              </a:ext>
            </a:extLst>
          </p:cNvPr>
          <p:cNvCxnSpPr/>
          <p:nvPr/>
        </p:nvCxnSpPr>
        <p:spPr>
          <a:xfrm flipV="1">
            <a:off x="5688933" y="1420604"/>
            <a:ext cx="856244" cy="1547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4B4BE662-997B-485E-ACFF-2F3D4B47CD04}"/>
              </a:ext>
            </a:extLst>
          </p:cNvPr>
          <p:cNvCxnSpPr/>
          <p:nvPr/>
        </p:nvCxnSpPr>
        <p:spPr>
          <a:xfrm flipH="1" flipV="1">
            <a:off x="3667627" y="1420604"/>
            <a:ext cx="125330" cy="394162"/>
          </a:xfrm>
          <a:prstGeom prst="line">
            <a:avLst/>
          </a:prstGeom>
        </p:spPr>
        <p:style>
          <a:lnRef idx="1">
            <a:schemeClr val="accent1"/>
          </a:lnRef>
          <a:fillRef idx="0">
            <a:schemeClr val="accent1"/>
          </a:fillRef>
          <a:effectRef idx="0">
            <a:schemeClr val="accent1"/>
          </a:effectRef>
          <a:fontRef idx="minor">
            <a:schemeClr val="tx1"/>
          </a:fontRef>
        </p:style>
      </p:cxnSp>
      <p:sp>
        <p:nvSpPr>
          <p:cNvPr id="60" name="Multiplication Sign 59">
            <a:extLst>
              <a:ext uri="{FF2B5EF4-FFF2-40B4-BE49-F238E27FC236}">
                <a16:creationId xmlns:a16="http://schemas.microsoft.com/office/drawing/2014/main" id="{50F0EBC7-8BCB-47BC-AF40-F4480B8160BC}"/>
              </a:ext>
            </a:extLst>
          </p:cNvPr>
          <p:cNvSpPr/>
          <p:nvPr/>
        </p:nvSpPr>
        <p:spPr>
          <a:xfrm>
            <a:off x="4916905" y="3493172"/>
            <a:ext cx="244641" cy="252663"/>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a:extLst>
              <a:ext uri="{FF2B5EF4-FFF2-40B4-BE49-F238E27FC236}">
                <a16:creationId xmlns:a16="http://schemas.microsoft.com/office/drawing/2014/main" id="{3A58A4C9-6E53-4628-ABD2-0978398A8FE2}"/>
              </a:ext>
            </a:extLst>
          </p:cNvPr>
          <p:cNvCxnSpPr>
            <a:cxnSpLocks/>
            <a:stCxn id="6" idx="5"/>
            <a:endCxn id="7" idx="6"/>
          </p:cNvCxnSpPr>
          <p:nvPr/>
        </p:nvCxnSpPr>
        <p:spPr>
          <a:xfrm>
            <a:off x="4737287" y="3367936"/>
            <a:ext cx="837346" cy="845124"/>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9" name="TextBox 108">
            <a:extLst>
              <a:ext uri="{FF2B5EF4-FFF2-40B4-BE49-F238E27FC236}">
                <a16:creationId xmlns:a16="http://schemas.microsoft.com/office/drawing/2014/main" id="{B18A0AC5-8BAA-48AD-83B8-40870B7B67DB}"/>
              </a:ext>
            </a:extLst>
          </p:cNvPr>
          <p:cNvSpPr txBox="1"/>
          <p:nvPr/>
        </p:nvSpPr>
        <p:spPr>
          <a:xfrm>
            <a:off x="5077751" y="3181469"/>
            <a:ext cx="372983" cy="369332"/>
          </a:xfrm>
          <a:prstGeom prst="rect">
            <a:avLst/>
          </a:prstGeom>
          <a:noFill/>
        </p:spPr>
        <p:txBody>
          <a:bodyPr wrap="square" rtlCol="0">
            <a:spAutoFit/>
          </a:bodyPr>
          <a:lstStyle/>
          <a:p>
            <a:r>
              <a:rPr lang="en-US" dirty="0"/>
              <a:t>3</a:t>
            </a:r>
          </a:p>
        </p:txBody>
      </p:sp>
      <mc:AlternateContent xmlns:mc="http://schemas.openxmlformats.org/markup-compatibility/2006" xmlns:p14="http://schemas.microsoft.com/office/powerpoint/2010/main">
        <mc:Choice Requires="p14">
          <p:contentPart p14:bwMode="auto" r:id="rId2">
            <p14:nvContentPartPr>
              <p14:cNvPr id="115" name="Ink 114">
                <a:extLst>
                  <a:ext uri="{FF2B5EF4-FFF2-40B4-BE49-F238E27FC236}">
                    <a16:creationId xmlns:a16="http://schemas.microsoft.com/office/drawing/2014/main" id="{FA207341-25E6-4839-80BA-4A6C9DDA5D13}"/>
                  </a:ext>
                </a:extLst>
              </p14:cNvPr>
              <p14:cNvContentPartPr/>
              <p14:nvPr/>
            </p14:nvContentPartPr>
            <p14:xfrm>
              <a:off x="2692592" y="1164486"/>
              <a:ext cx="7431120" cy="5091840"/>
            </p14:xfrm>
          </p:contentPart>
        </mc:Choice>
        <mc:Fallback xmlns="">
          <p:pic>
            <p:nvPicPr>
              <p:cNvPr id="115" name="Ink 114">
                <a:extLst>
                  <a:ext uri="{FF2B5EF4-FFF2-40B4-BE49-F238E27FC236}">
                    <a16:creationId xmlns:a16="http://schemas.microsoft.com/office/drawing/2014/main" id="{FA207341-25E6-4839-80BA-4A6C9DDA5D13}"/>
                  </a:ext>
                </a:extLst>
              </p:cNvPr>
              <p:cNvPicPr/>
              <p:nvPr/>
            </p:nvPicPr>
            <p:blipFill>
              <a:blip r:embed="rId3"/>
              <a:stretch>
                <a:fillRect/>
              </a:stretch>
            </p:blipFill>
            <p:spPr>
              <a:xfrm>
                <a:off x="2683592" y="1155487"/>
                <a:ext cx="7448760" cy="5109479"/>
              </a:xfrm>
              <a:prstGeom prst="rect">
                <a:avLst/>
              </a:prstGeom>
            </p:spPr>
          </p:pic>
        </mc:Fallback>
      </mc:AlternateContent>
    </p:spTree>
    <p:extLst>
      <p:ext uri="{BB962C8B-B14F-4D97-AF65-F5344CB8AC3E}">
        <p14:creationId xmlns:p14="http://schemas.microsoft.com/office/powerpoint/2010/main" val="968151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571</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dc:creator>
  <cp:lastModifiedBy>Josh</cp:lastModifiedBy>
  <cp:revision>24</cp:revision>
  <dcterms:created xsi:type="dcterms:W3CDTF">2017-10-07T04:00:31Z</dcterms:created>
  <dcterms:modified xsi:type="dcterms:W3CDTF">2017-10-07T12:27:18Z</dcterms:modified>
</cp:coreProperties>
</file>