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00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8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6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4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9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2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9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93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91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A63524-D7F8-4D2D-9B03-595D100481A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5247E7-3FF3-4D92-8DD8-65D3834851B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8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BD45-7233-43B0-B184-212C551F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Patrón de Diseño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A12D7-1BBF-4A8A-9D55-F18046AFC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/>
              <a:t>Facade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05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30524-2D64-4229-9930-F9E6C26B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815CF-9E45-42D9-BC6A-64CFD2C7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s-AR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Se tiene un conjunto amplio de objetos que pertenecen a librerías o clases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 Normalmente se tendría que inicializar los objetos, llevar registro de las dependencias y  ejecutar los métodos en el orden correcto.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Como resultado la aplicación adquiere alto acoplamiento.</a:t>
            </a:r>
          </a:p>
        </p:txBody>
      </p:sp>
    </p:spTree>
    <p:extLst>
      <p:ext uri="{BB962C8B-B14F-4D97-AF65-F5344CB8AC3E}">
        <p14:creationId xmlns:p14="http://schemas.microsoft.com/office/powerpoint/2010/main" val="334454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AB42-7529-4A9C-998C-BC23F25B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Solucion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D5288-58D5-42A1-A2DA-19C60C6F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Se crea una clase </a:t>
            </a:r>
            <a:r>
              <a:rPr lang="es-AR" sz="2400" dirty="0" err="1"/>
              <a:t>Facade</a:t>
            </a:r>
            <a:r>
              <a:rPr lang="es-AR" sz="2400" dirty="0"/>
              <a:t> que proporciona una interfaz simple contra uno y varios subsistemas complejos.</a:t>
            </a:r>
          </a:p>
          <a:p>
            <a:pPr marL="0" indent="0">
              <a:buNone/>
            </a:pPr>
            <a:endParaRPr lang="es-A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Esta clase puede limitar la funcionalidad del subsistema.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Resulta útil a la hora de integrar la aplicación con un framework o librería compleja</a:t>
            </a:r>
          </a:p>
        </p:txBody>
      </p:sp>
    </p:spTree>
    <p:extLst>
      <p:ext uri="{BB962C8B-B14F-4D97-AF65-F5344CB8AC3E}">
        <p14:creationId xmlns:p14="http://schemas.microsoft.com/office/powerpoint/2010/main" val="41607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B894-356D-4989-BCD0-C4F6B0EE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5CAFD-761F-4F33-BCE8-7880E10D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AR" sz="2800" dirty="0"/>
          </a:p>
          <a:p>
            <a:pPr>
              <a:buFont typeface="Wingdings" panose="05000000000000000000" pitchFamily="2" charset="2"/>
              <a:buChar char="§"/>
            </a:pPr>
            <a:endParaRPr lang="es-A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800" dirty="0" err="1"/>
              <a:t>Facade</a:t>
            </a:r>
            <a:r>
              <a:rPr lang="es-AR" sz="2800" dirty="0"/>
              <a:t> se utiliza cuando se necesita un interfaz limitada, simple y sencilla para un subsistema complejo.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800" dirty="0"/>
              <a:t>También cuando se necesita estructurar al subsistema en capas.</a:t>
            </a:r>
          </a:p>
        </p:txBody>
      </p:sp>
    </p:spTree>
    <p:extLst>
      <p:ext uri="{BB962C8B-B14F-4D97-AF65-F5344CB8AC3E}">
        <p14:creationId xmlns:p14="http://schemas.microsoft.com/office/powerpoint/2010/main" val="25799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55864-FB87-4338-A9F1-E8C09BA2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DB34E-6D6F-44A5-81C6-76BAE8B0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sz="2800" dirty="0"/>
              <a:t>El patrón </a:t>
            </a:r>
            <a:r>
              <a:rPr lang="es-AR" sz="2800" dirty="0" err="1"/>
              <a:t>Facade</a:t>
            </a:r>
            <a:r>
              <a:rPr lang="es-AR" sz="2800" dirty="0"/>
              <a:t> es un patrón de diseño estructural que crea una interfaz simplificada para una librería, framework o un conjunto complejo de clases</a:t>
            </a:r>
          </a:p>
        </p:txBody>
      </p:sp>
    </p:spTree>
    <p:extLst>
      <p:ext uri="{BB962C8B-B14F-4D97-AF65-F5344CB8AC3E}">
        <p14:creationId xmlns:p14="http://schemas.microsoft.com/office/powerpoint/2010/main" val="94988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838B-6D19-4B8C-92FB-2ED18F34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13F75-816D-406A-A51C-BFC96AE7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Comprobar si es posible proveer una interfaz más simple que alguno de los subsistemas.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Implementar la clase </a:t>
            </a:r>
            <a:r>
              <a:rPr lang="es-AR" sz="2400" dirty="0" err="1"/>
              <a:t>Facade</a:t>
            </a:r>
            <a:r>
              <a:rPr lang="es-AR" sz="2400" dirty="0"/>
              <a:t>, esta clase debería enviar mensajes a los objetos apropiados del subsistema.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El código cliente deberá acceder al subsistema únicamente a través de la clase </a:t>
            </a:r>
            <a:r>
              <a:rPr lang="es-AR" sz="2400" dirty="0" err="1"/>
              <a:t>Facade</a:t>
            </a:r>
            <a:r>
              <a:rPr lang="es-A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2400" dirty="0"/>
              <a:t>Si la clase </a:t>
            </a:r>
            <a:r>
              <a:rPr lang="es-AR" sz="2400" dirty="0" err="1"/>
              <a:t>Facade</a:t>
            </a:r>
            <a:r>
              <a:rPr lang="es-AR" sz="2400" dirty="0"/>
              <a:t> crece demasiado, se deberá extraer parte del comportamiento a un a nueva clase </a:t>
            </a:r>
            <a:r>
              <a:rPr lang="es-AR" sz="2400" dirty="0" err="1"/>
              <a:t>Facade</a:t>
            </a:r>
            <a:r>
              <a:rPr lang="es-A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4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050A-6704-4C0F-9913-7E133BF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Patrones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F4094-01A5-4521-840A-35EFBBED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b="1" u="sng" dirty="0" err="1"/>
              <a:t>Singleton</a:t>
            </a:r>
            <a:r>
              <a:rPr lang="es-AR" dirty="0"/>
              <a:t>: el patrón </a:t>
            </a:r>
            <a:r>
              <a:rPr lang="es-AR" dirty="0" err="1"/>
              <a:t>Singleton</a:t>
            </a:r>
            <a:r>
              <a:rPr lang="es-AR" dirty="0"/>
              <a:t> puede ser aplicado a </a:t>
            </a:r>
            <a:r>
              <a:rPr lang="es-AR" dirty="0" err="1"/>
              <a:t>Facade</a:t>
            </a:r>
            <a:r>
              <a:rPr lang="es-AR" dirty="0"/>
              <a:t>, ya que solamente es necesario una instancia de la clase </a:t>
            </a:r>
            <a:r>
              <a:rPr lang="es-AR" dirty="0" err="1"/>
              <a:t>Facade</a:t>
            </a:r>
            <a:r>
              <a:rPr lang="es-AR" dirty="0"/>
              <a:t>.</a:t>
            </a:r>
          </a:p>
          <a:p>
            <a:br>
              <a:rPr lang="es-AR" dirty="0"/>
            </a:br>
            <a:r>
              <a:rPr lang="es-AR" b="1" u="sng" dirty="0" err="1"/>
              <a:t>Adapter</a:t>
            </a:r>
            <a:r>
              <a:rPr lang="es-AR" dirty="0"/>
              <a:t>: El patrón </a:t>
            </a:r>
            <a:r>
              <a:rPr lang="es-AR" dirty="0" err="1"/>
              <a:t>Adapter</a:t>
            </a:r>
            <a:r>
              <a:rPr lang="es-AR" dirty="0"/>
              <a:t> se aplica a solamente un objeto, mientras que </a:t>
            </a:r>
            <a:r>
              <a:rPr lang="es-AR" dirty="0" err="1"/>
              <a:t>Facade</a:t>
            </a:r>
            <a:r>
              <a:rPr lang="es-AR" dirty="0"/>
              <a:t> se aplica a un subsistema entero.</a:t>
            </a:r>
          </a:p>
          <a:p>
            <a:br>
              <a:rPr lang="es-AR" dirty="0"/>
            </a:br>
            <a:r>
              <a:rPr lang="es-AR" b="1" u="sng" dirty="0"/>
              <a:t>Proxy</a:t>
            </a:r>
            <a:r>
              <a:rPr lang="es-AR" dirty="0"/>
              <a:t>: Ambos patrones funcionan como buffer para el subsistema, la diferencia radica en que Proxy utiliza la misma interfaz que el objeto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856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289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Retrospección</vt:lpstr>
      <vt:lpstr>Patrón de Diseño</vt:lpstr>
      <vt:lpstr>Problema</vt:lpstr>
      <vt:lpstr>Solucion</vt:lpstr>
      <vt:lpstr>Contexto</vt:lpstr>
      <vt:lpstr>Objetivo</vt:lpstr>
      <vt:lpstr>Implementación</vt:lpstr>
      <vt:lpstr>Patrones Relacionados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</dc:title>
  <dc:creator>Julio Cesar Blanco</dc:creator>
  <cp:lastModifiedBy>Julio Cesar Blanco</cp:lastModifiedBy>
  <cp:revision>5</cp:revision>
  <dcterms:created xsi:type="dcterms:W3CDTF">2020-04-01T21:33:35Z</dcterms:created>
  <dcterms:modified xsi:type="dcterms:W3CDTF">2020-04-01T22:24:07Z</dcterms:modified>
</cp:coreProperties>
</file>