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4C2D-13D1-401E-9932-6E91ACF0EDD8}" type="datetimeFigureOut">
              <a:rPr lang="es-AR" smtClean="0"/>
              <a:t>12/5/2021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1035-529A-4B3E-9082-8B1929F549D6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9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4C2D-13D1-401E-9932-6E91ACF0EDD8}" type="datetimeFigureOut">
              <a:rPr lang="es-AR" smtClean="0"/>
              <a:t>12/5/2021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1035-529A-4B3E-9082-8B1929F549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246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4C2D-13D1-401E-9932-6E91ACF0EDD8}" type="datetimeFigureOut">
              <a:rPr lang="es-AR" smtClean="0"/>
              <a:t>12/5/2021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1035-529A-4B3E-9082-8B1929F549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56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4C2D-13D1-401E-9932-6E91ACF0EDD8}" type="datetimeFigureOut">
              <a:rPr lang="es-AR" smtClean="0"/>
              <a:t>12/5/2021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1035-529A-4B3E-9082-8B1929F549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333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4C2D-13D1-401E-9932-6E91ACF0EDD8}" type="datetimeFigureOut">
              <a:rPr lang="es-AR" smtClean="0"/>
              <a:t>12/5/2021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1035-529A-4B3E-9082-8B1929F549D6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93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4C2D-13D1-401E-9932-6E91ACF0EDD8}" type="datetimeFigureOut">
              <a:rPr lang="es-AR" smtClean="0"/>
              <a:t>12/5/2021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1035-529A-4B3E-9082-8B1929F549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139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4C2D-13D1-401E-9932-6E91ACF0EDD8}" type="datetimeFigureOut">
              <a:rPr lang="es-AR" smtClean="0"/>
              <a:t>12/5/2021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1035-529A-4B3E-9082-8B1929F549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126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4C2D-13D1-401E-9932-6E91ACF0EDD8}" type="datetimeFigureOut">
              <a:rPr lang="es-AR" smtClean="0"/>
              <a:t>12/5/2021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1035-529A-4B3E-9082-8B1929F549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056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4C2D-13D1-401E-9932-6E91ACF0EDD8}" type="datetimeFigureOut">
              <a:rPr lang="es-AR" smtClean="0"/>
              <a:t>12/5/2021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1035-529A-4B3E-9082-8B1929F549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426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3F4C2D-13D1-401E-9932-6E91ACF0EDD8}" type="datetimeFigureOut">
              <a:rPr lang="es-AR" smtClean="0"/>
              <a:t>12/5/2021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3D1035-529A-4B3E-9082-8B1929F549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629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4C2D-13D1-401E-9932-6E91ACF0EDD8}" type="datetimeFigureOut">
              <a:rPr lang="es-AR" smtClean="0"/>
              <a:t>12/5/2021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1035-529A-4B3E-9082-8B1929F549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934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3F4C2D-13D1-401E-9932-6E91ACF0EDD8}" type="datetimeFigureOut">
              <a:rPr lang="es-AR" smtClean="0"/>
              <a:t>12/5/2021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3D1035-529A-4B3E-9082-8B1929F549D6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65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A6CE2-C4F9-40BA-A10F-E4FB05090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Patrón de Diseño</a:t>
            </a:r>
            <a:br>
              <a:rPr lang="es-AR" dirty="0"/>
            </a:br>
            <a:r>
              <a:rPr lang="es-AR" dirty="0"/>
              <a:t>Memento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744089-3634-4ED1-AF0D-5B5059FC0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INGENIERIA DE Software II</a:t>
            </a:r>
          </a:p>
          <a:p>
            <a:r>
              <a:rPr lang="es-AR" dirty="0"/>
              <a:t>Blanco Julio Cesar							2021</a:t>
            </a:r>
          </a:p>
        </p:txBody>
      </p:sp>
    </p:spTree>
    <p:extLst>
      <p:ext uri="{BB962C8B-B14F-4D97-AF65-F5344CB8AC3E}">
        <p14:creationId xmlns:p14="http://schemas.microsoft.com/office/powerpoint/2010/main" val="138804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56D9C-B24F-4F21-9CEF-DE060F10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Relaciones con otros patrones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5483AB-D57E-46EB-A9B9-9FCAA9DB8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sz="2800" dirty="0" err="1"/>
              <a:t>Command</a:t>
            </a:r>
            <a:r>
              <a:rPr lang="es-AR" sz="2800" dirty="0"/>
              <a:t>, cuando se implementa el comando deshacer.</a:t>
            </a:r>
          </a:p>
          <a:p>
            <a:pPr>
              <a:buFont typeface="Wingdings" panose="05000000000000000000" pitchFamily="2" charset="2"/>
              <a:buChar char="Ø"/>
            </a:pPr>
            <a:endParaRPr lang="es-A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sz="2800" dirty="0" err="1"/>
              <a:t>Iterator</a:t>
            </a:r>
            <a:r>
              <a:rPr lang="es-AR" sz="2800" dirty="0"/>
              <a:t>, se puede capturar el estado actual de la iteración y continuar si fuera necesario</a:t>
            </a:r>
          </a:p>
        </p:txBody>
      </p:sp>
    </p:spTree>
    <p:extLst>
      <p:ext uri="{BB962C8B-B14F-4D97-AF65-F5344CB8AC3E}">
        <p14:creationId xmlns:p14="http://schemas.microsoft.com/office/powerpoint/2010/main" val="268094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049AC-ECDC-439B-8300-A3250D6E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Nombre y Clasificación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FD344C-0CCD-4700-9068-4BEA70CA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Memento.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Patrón de comportamiento.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También llamado instantánea o </a:t>
            </a:r>
            <a:r>
              <a:rPr lang="es-AR" dirty="0" err="1"/>
              <a:t>snapshot</a:t>
            </a:r>
            <a:r>
              <a:rPr lang="es-A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86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0C55A-095C-4CB0-8780-507CEAA0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79C02-0892-4187-B703-5938FED5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sz="2400" dirty="0"/>
              <a:t>Se necesita acceder al estado interno de un objeto.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400" dirty="0"/>
              <a:t>Pero sin romper el encapsulamiento.</a:t>
            </a:r>
          </a:p>
          <a:p>
            <a:pPr>
              <a:buFont typeface="Wingdings" panose="05000000000000000000" pitchFamily="2" charset="2"/>
              <a:buChar char="Ø"/>
            </a:pPr>
            <a:endParaRPr lang="es-AR" sz="2400" dirty="0"/>
          </a:p>
          <a:p>
            <a:pPr>
              <a:buFont typeface="Wingdings" panose="05000000000000000000" pitchFamily="2" charset="2"/>
              <a:buChar char="Ø"/>
            </a:pPr>
            <a:endParaRPr lang="es-A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sz="2400" dirty="0"/>
              <a:t>Piense en un editor de textos en donde se quiere recuperar datos anteriores.</a:t>
            </a:r>
          </a:p>
        </p:txBody>
      </p:sp>
    </p:spTree>
    <p:extLst>
      <p:ext uri="{BB962C8B-B14F-4D97-AF65-F5344CB8AC3E}">
        <p14:creationId xmlns:p14="http://schemas.microsoft.com/office/powerpoint/2010/main" val="292848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43098-BC60-4E5D-8758-2E15E8EA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648AB-D861-4B91-B873-606C440FE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El patrón Memento delega la creación de ‘</a:t>
            </a:r>
            <a:r>
              <a:rPr lang="es-AR" dirty="0" err="1"/>
              <a:t>Snapshot</a:t>
            </a:r>
            <a:r>
              <a:rPr lang="es-AR" dirty="0"/>
              <a:t>’ del estado interno al propietario de ese estado, el objeto </a:t>
            </a:r>
            <a:r>
              <a:rPr lang="es-AR" i="1" dirty="0" err="1"/>
              <a:t>originator</a:t>
            </a:r>
            <a:r>
              <a:rPr lang="es-AR" dirty="0"/>
              <a:t>. </a:t>
            </a:r>
          </a:p>
          <a:p>
            <a:pPr marL="0" indent="0">
              <a:buNone/>
            </a:pPr>
            <a:r>
              <a:rPr lang="es-AR" dirty="0"/>
              <a:t>El patrón sugiere almacenar la copia del estado del objeto en un objeto especial llamado </a:t>
            </a:r>
            <a:r>
              <a:rPr lang="es-AR" i="1" dirty="0"/>
              <a:t>memento</a:t>
            </a:r>
            <a:r>
              <a:rPr lang="es-AR" dirty="0"/>
              <a:t>. Los contenidos del memento no son accesibles para ningún otro objeto excepto el que lo produjo. </a:t>
            </a:r>
          </a:p>
          <a:p>
            <a:pPr marL="0" indent="0">
              <a:buNone/>
            </a:pPr>
            <a:r>
              <a:rPr lang="es-AR" dirty="0"/>
              <a:t>Esto permite almacenar mementos dentro de otros objetos, normalmente llamados </a:t>
            </a:r>
            <a:r>
              <a:rPr lang="es-AR" i="1" dirty="0" err="1"/>
              <a:t>Caretaker</a:t>
            </a:r>
            <a:r>
              <a:rPr lang="es-AR" dirty="0"/>
              <a:t>. Debido a que el cuidador trabaja con el memento únicamente a través de la interfaz limitada, no puede manipular el estado almacenado dentro del memento.</a:t>
            </a:r>
          </a:p>
        </p:txBody>
      </p:sp>
    </p:spTree>
    <p:extLst>
      <p:ext uri="{BB962C8B-B14F-4D97-AF65-F5344CB8AC3E}">
        <p14:creationId xmlns:p14="http://schemas.microsoft.com/office/powerpoint/2010/main" val="332784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120F2A-BA1F-4C9B-9D27-F5308B51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Estructura</a:t>
            </a:r>
            <a:endParaRPr lang="en-US" sz="6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7A98B3C0-A088-42A9-AE95-71A118F93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20" y="718329"/>
            <a:ext cx="8717878" cy="348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6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4F7A90-669D-42E2-86AE-5877485E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Estructura</a:t>
            </a:r>
            <a:endParaRPr lang="en-US" sz="6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CBE2FF3-8FF0-4C7C-B085-C4A70BEFD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309" y="325328"/>
            <a:ext cx="6423300" cy="391821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324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6E06B-FCEB-415A-8D80-A4C5B9A9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Participantes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DF3D31-9666-4A5C-9872-60E0E5B7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Memento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s-AR" dirty="0"/>
              <a:t>Almacena el estado interno del objeto </a:t>
            </a:r>
            <a:r>
              <a:rPr lang="es-AR" dirty="0" err="1"/>
              <a:t>Originator</a:t>
            </a:r>
            <a:r>
              <a:rPr lang="es-AR" dirty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s-AR" dirty="0" err="1"/>
              <a:t>Proteje</a:t>
            </a:r>
            <a:r>
              <a:rPr lang="es-AR" dirty="0"/>
              <a:t> el acceso a sus datos por objetos que no sean el </a:t>
            </a:r>
            <a:r>
              <a:rPr lang="es-AR" dirty="0" err="1"/>
              <a:t>Originator</a:t>
            </a:r>
            <a:r>
              <a:rPr lang="es-A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err="1"/>
              <a:t>Originator</a:t>
            </a:r>
            <a:endParaRPr lang="es-A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s-AR" dirty="0"/>
              <a:t>Crea mementos que contienen su estado interno.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s-AR" dirty="0"/>
              <a:t>Utiliza el memento para restaurar su estado interno.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err="1"/>
              <a:t>Caretaker</a:t>
            </a:r>
            <a:endParaRPr lang="es-A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s-AR" dirty="0"/>
              <a:t>Responsable del manejo de los mementos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s-AR" dirty="0"/>
              <a:t>Nunca opera o examina el contenido de los mementos</a:t>
            </a:r>
          </a:p>
        </p:txBody>
      </p:sp>
    </p:spTree>
    <p:extLst>
      <p:ext uri="{BB962C8B-B14F-4D97-AF65-F5344CB8AC3E}">
        <p14:creationId xmlns:p14="http://schemas.microsoft.com/office/powerpoint/2010/main" val="57850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C8E50-0510-4205-9E37-DBD4764A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C1FB54-9F9D-45FD-BF61-1BCA9C874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 Permite crear instantáneas de un objeto sin violar el encapsulamiento.</a:t>
            </a:r>
          </a:p>
          <a:p>
            <a:pPr>
              <a:buFont typeface="Wingdings" panose="05000000000000000000" pitchFamily="2" charset="2"/>
              <a:buChar char="Ø"/>
            </a:pPr>
            <a:endParaRPr 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Permite al </a:t>
            </a:r>
            <a:r>
              <a:rPr lang="es-AR" dirty="0" err="1"/>
              <a:t>Caretaker</a:t>
            </a:r>
            <a:r>
              <a:rPr lang="es-AR" dirty="0"/>
              <a:t> mantener un historial de los estados del </a:t>
            </a:r>
            <a:r>
              <a:rPr lang="es-AR" dirty="0" err="1"/>
              <a:t>Originator</a:t>
            </a:r>
            <a:r>
              <a:rPr lang="es-A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014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9D193-4BCD-4950-B8AD-8988337F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A1CDEF-5BDC-4A1B-9F2F-CF222864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Uso de RAM.</a:t>
            </a:r>
          </a:p>
          <a:p>
            <a:pPr>
              <a:buFont typeface="Wingdings" panose="05000000000000000000" pitchFamily="2" charset="2"/>
              <a:buChar char="Ø"/>
            </a:pPr>
            <a:endParaRPr 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Los </a:t>
            </a:r>
            <a:r>
              <a:rPr lang="es-AR" dirty="0" err="1"/>
              <a:t>Caretakers</a:t>
            </a:r>
            <a:r>
              <a:rPr lang="es-AR" dirty="0"/>
              <a:t> deben controlar el ciclo de vida de los mementos y eliminar los obsoletos.</a:t>
            </a:r>
          </a:p>
          <a:p>
            <a:pPr>
              <a:buFont typeface="Wingdings" panose="05000000000000000000" pitchFamily="2" charset="2"/>
              <a:buChar char="Ø"/>
            </a:pPr>
            <a:endParaRPr 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Muchos lenguajes de programación no pueden garantizar que no se modifiquen los mementos</a:t>
            </a:r>
          </a:p>
        </p:txBody>
      </p:sp>
    </p:spTree>
    <p:extLst>
      <p:ext uri="{BB962C8B-B14F-4D97-AF65-F5344CB8AC3E}">
        <p14:creationId xmlns:p14="http://schemas.microsoft.com/office/powerpoint/2010/main" val="16293915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312</Words>
  <Application>Microsoft Office PowerPoint</Application>
  <PresentationFormat>Panorámica</PresentationFormat>
  <Paragraphs>50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Retrospección</vt:lpstr>
      <vt:lpstr>Patrón de Diseño Memento</vt:lpstr>
      <vt:lpstr>Nombre y Clasificación</vt:lpstr>
      <vt:lpstr>Problema</vt:lpstr>
      <vt:lpstr>Solución</vt:lpstr>
      <vt:lpstr>Estructura</vt:lpstr>
      <vt:lpstr>Estructura</vt:lpstr>
      <vt:lpstr>Participantes</vt:lpstr>
      <vt:lpstr>Ventajas</vt:lpstr>
      <vt:lpstr>Desventajas</vt:lpstr>
      <vt:lpstr>Relaciones con otros patrones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de Diseño Memento</dc:title>
  <dc:creator>Julio Cesar Blanco</dc:creator>
  <cp:lastModifiedBy>Julio Cesar Blanco</cp:lastModifiedBy>
  <cp:revision>7</cp:revision>
  <dcterms:created xsi:type="dcterms:W3CDTF">2021-05-12T22:12:25Z</dcterms:created>
  <dcterms:modified xsi:type="dcterms:W3CDTF">2021-05-12T23:15:31Z</dcterms:modified>
</cp:coreProperties>
</file>