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6"/>
  </p:notesMasterIdLst>
  <p:sldIdLst>
    <p:sldId id="288" r:id="rId2"/>
    <p:sldId id="287" r:id="rId3"/>
    <p:sldId id="260" r:id="rId4"/>
    <p:sldId id="289" r:id="rId5"/>
    <p:sldId id="261" r:id="rId6"/>
    <p:sldId id="262" r:id="rId7"/>
    <p:sldId id="263" r:id="rId8"/>
    <p:sldId id="284" r:id="rId9"/>
    <p:sldId id="264" r:id="rId10"/>
    <p:sldId id="265" r:id="rId11"/>
    <p:sldId id="266" r:id="rId12"/>
    <p:sldId id="285" r:id="rId13"/>
    <p:sldId id="286" r:id="rId14"/>
    <p:sldId id="267" r:id="rId1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648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50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 idx="4294967295"/>
          </p:nvPr>
        </p:nvSpPr>
        <p:spPr>
          <a:xfrm>
            <a:off x="405415" y="1929214"/>
            <a:ext cx="9438900" cy="1720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9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Anthropology</a:t>
            </a:r>
            <a:endParaRPr lang="en-US" sz="4400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ctrTitle" idx="4294967295"/>
          </p:nvPr>
        </p:nvSpPr>
        <p:spPr>
          <a:xfrm>
            <a:off x="450440" y="2789613"/>
            <a:ext cx="9438900" cy="1720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9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In the 21</a:t>
            </a:r>
            <a:r>
              <a:rPr lang="en-US" sz="4400" baseline="30000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st</a:t>
            </a:r>
            <a:r>
              <a:rPr lang="en-US" sz="4400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 century</a:t>
            </a:r>
            <a:endParaRPr lang="en-US" sz="4400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9420" y="3883092"/>
            <a:ext cx="618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yncopate"/>
                <a:cs typeface="Syncopate"/>
              </a:rPr>
              <a:t>Corporate Applications for Ethnography</a:t>
            </a:r>
            <a:endParaRPr lang="en-US" sz="1600" dirty="0">
              <a:solidFill>
                <a:schemeClr val="bg1"/>
              </a:solidFill>
              <a:latin typeface="Syncopate"/>
              <a:cs typeface="Syncopat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418" y="5662951"/>
            <a:ext cx="266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Helvetica"/>
                <a:cs typeface="Helvetica"/>
              </a:rPr>
              <a:t>Kelly </a:t>
            </a:r>
            <a:r>
              <a:rPr lang="en-US" sz="2400" dirty="0" err="1" smtClean="0">
                <a:solidFill>
                  <a:srgbClr val="FFFFFF"/>
                </a:solidFill>
                <a:latin typeface="Helvetica"/>
                <a:cs typeface="Helvetica"/>
              </a:rPr>
              <a:t>Thaker</a:t>
            </a:r>
            <a:endParaRPr lang="en-US" sz="2400" dirty="0" smtClean="0">
              <a:solidFill>
                <a:srgbClr val="FFFFFF"/>
              </a:solidFill>
              <a:latin typeface="Helvetica"/>
              <a:cs typeface="Helvetica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Helvetica"/>
                <a:cs typeface="Helvetica"/>
              </a:rPr>
              <a:t>Jonathan Calzada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998618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168400"/>
            <a:ext cx="4978746" cy="52708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2984500"/>
            <a:ext cx="3962675" cy="16257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927100"/>
            <a:ext cx="6083722" cy="5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2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5795"/>
          <a:stretch/>
        </p:blipFill>
        <p:spPr>
          <a:xfrm>
            <a:off x="2060332" y="2751667"/>
            <a:ext cx="6690126" cy="23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9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72200" y="3166933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Corporate </a:t>
            </a:r>
            <a:r>
              <a:rPr lang="en-US" sz="4888" dirty="0" err="1" smtClean="0">
                <a:latin typeface="Syncopate"/>
                <a:ea typeface="Syncopate"/>
                <a:cs typeface="Syncopate"/>
                <a:sym typeface="Syncopate"/>
              </a:rPr>
              <a:t>anthro</a:t>
            </a:r>
            <a:endParaRPr lang="en-US" sz="4888" dirty="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2"/>
          </p:nvPr>
        </p:nvSpPr>
        <p:spPr>
          <a:xfrm>
            <a:off x="-1382800" y="2696275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Research:</a:t>
            </a:r>
            <a:endParaRPr lang="en-US" sz="3600" dirty="0">
              <a:solidFill>
                <a:srgbClr val="CCCCC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idx="4294967295"/>
          </p:nvPr>
        </p:nvSpPr>
        <p:spPr>
          <a:xfrm>
            <a:off x="572200" y="1314333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Product design</a:t>
            </a:r>
            <a:endParaRPr lang="en-US" sz="4888" dirty="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 idx="4294967295"/>
          </p:nvPr>
        </p:nvSpPr>
        <p:spPr>
          <a:xfrm>
            <a:off x="1422400" y="80406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f</a:t>
            </a:r>
            <a:r>
              <a:rPr lang="en-US" sz="3600" dirty="0" smtClean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irst topic</a:t>
            </a:r>
            <a:endParaRPr lang="en-US" sz="3600" dirty="0">
              <a:solidFill>
                <a:srgbClr val="CCCCC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572200" y="3338746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>
              <a:lnSpc>
                <a:spcPct val="119886"/>
              </a:lnSpc>
            </a:pP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“Thick data”</a:t>
            </a:r>
            <a:endParaRPr lang="en-US" sz="4888" dirty="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" name="Shape 61"/>
          <p:cNvSpPr txBox="1">
            <a:spLocks/>
          </p:cNvSpPr>
          <p:nvPr/>
        </p:nvSpPr>
        <p:spPr>
          <a:xfrm>
            <a:off x="1422400" y="2828473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lnSpc>
                <a:spcPct val="119886"/>
              </a:lnSpc>
            </a:pPr>
            <a:r>
              <a:rPr lang="en-US" sz="3600" dirty="0" smtClean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Second topic</a:t>
            </a:r>
            <a:endParaRPr lang="en-US" sz="3600" dirty="0">
              <a:solidFill>
                <a:srgbClr val="CCCCC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9" name="Shape 60"/>
          <p:cNvSpPr txBox="1">
            <a:spLocks/>
          </p:cNvSpPr>
          <p:nvPr/>
        </p:nvSpPr>
        <p:spPr>
          <a:xfrm>
            <a:off x="572200" y="5191693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>
              <a:lnSpc>
                <a:spcPct val="119886"/>
              </a:lnSpc>
            </a:pPr>
            <a:r>
              <a:rPr lang="en-US" sz="4888" dirty="0">
                <a:latin typeface="Syncopate"/>
                <a:ea typeface="Syncopate"/>
                <a:cs typeface="Syncopate"/>
                <a:sym typeface="Syncopate"/>
              </a:rPr>
              <a:t>d</a:t>
            </a: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esign </a:t>
            </a:r>
            <a:r>
              <a:rPr lang="en-US" sz="4888" dirty="0" err="1" smtClean="0">
                <a:latin typeface="Syncopate"/>
                <a:ea typeface="Syncopate"/>
                <a:cs typeface="Syncopate"/>
                <a:sym typeface="Syncopate"/>
              </a:rPr>
              <a:t>anthro</a:t>
            </a: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?</a:t>
            </a:r>
            <a:endParaRPr lang="en-US" sz="4888" dirty="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" name="Shape 61"/>
          <p:cNvSpPr txBox="1">
            <a:spLocks/>
          </p:cNvSpPr>
          <p:nvPr/>
        </p:nvSpPr>
        <p:spPr>
          <a:xfrm>
            <a:off x="1422400" y="468142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lnSpc>
                <a:spcPct val="119886"/>
              </a:lnSpc>
            </a:pPr>
            <a:r>
              <a:rPr lang="en-US" sz="3600" dirty="0" smtClean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third topic</a:t>
            </a:r>
            <a:endParaRPr lang="en-US" sz="3600" dirty="0">
              <a:solidFill>
                <a:srgbClr val="CCCCC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  <p:extLst>
      <p:ext uri="{BB962C8B-B14F-4D97-AF65-F5344CB8AC3E}">
        <p14:creationId xmlns:p14="http://schemas.microsoft.com/office/powerpoint/2010/main" val="13778817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451100"/>
            <a:ext cx="8864600" cy="2717800"/>
          </a:xfrm>
          <a:prstGeom prst="rect">
            <a:avLst/>
          </a:prstGeom>
        </p:spPr>
      </p:pic>
      <p:sp>
        <p:nvSpPr>
          <p:cNvPr id="4" name="Shape 40"/>
          <p:cNvSpPr txBox="1">
            <a:spLocks/>
          </p:cNvSpPr>
          <p:nvPr/>
        </p:nvSpPr>
        <p:spPr>
          <a:xfrm>
            <a:off x="572200" y="335805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>
              <a:lnSpc>
                <a:spcPct val="119886"/>
              </a:lnSpc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Research framework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 idx="4294967295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Design anthropology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  <p:extLst>
      <p:ext uri="{BB962C8B-B14F-4D97-AF65-F5344CB8AC3E}">
        <p14:creationId xmlns:p14="http://schemas.microsoft.com/office/powerpoint/2010/main" val="26093080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Design ethnography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Consumer anthropology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Human factors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 idx="4294967295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localization</a:t>
            </a:r>
            <a:endParaRPr lang="en-US" sz="4888" dirty="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  <p:extLst>
      <p:ext uri="{BB962C8B-B14F-4D97-AF65-F5344CB8AC3E}">
        <p14:creationId xmlns:p14="http://schemas.microsoft.com/office/powerpoint/2010/main" val="29675033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72200" y="3188100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latin typeface="Syncopate"/>
                <a:ea typeface="Syncopate"/>
                <a:cs typeface="Syncopate"/>
                <a:sym typeface="Syncopate"/>
              </a:rPr>
              <a:t>Silicon valley</a:t>
            </a:r>
            <a:endParaRPr lang="en-US" sz="4888" dirty="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 idx="2"/>
          </p:nvPr>
        </p:nvSpPr>
        <p:spPr>
          <a:xfrm>
            <a:off x="-1382800" y="2696275"/>
            <a:ext cx="9015599" cy="1243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CCCCCC"/>
                </a:solidFill>
                <a:latin typeface="Syncopate"/>
                <a:ea typeface="Syncopate"/>
                <a:cs typeface="Syncopate"/>
                <a:sym typeface="Syncopate"/>
              </a:rPr>
              <a:t>Companies:</a:t>
            </a:r>
            <a:endParaRPr lang="en-US" sz="3600" dirty="0">
              <a:solidFill>
                <a:srgbClr val="CCCCC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Macintosh PowerPoint</Application>
  <PresentationFormat>Custom</PresentationFormat>
  <Paragraphs>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/>
      <vt:lpstr>Anthropology</vt:lpstr>
      <vt:lpstr>Product design</vt:lpstr>
      <vt:lpstr>PowerPoint Presentation</vt:lpstr>
      <vt:lpstr>Design anthropology</vt:lpstr>
      <vt:lpstr>Design ethnography</vt:lpstr>
      <vt:lpstr>Consumer anthropology</vt:lpstr>
      <vt:lpstr>Human factors</vt:lpstr>
      <vt:lpstr>localization</vt:lpstr>
      <vt:lpstr>Silicon valley</vt:lpstr>
      <vt:lpstr>PowerPoint Presentation</vt:lpstr>
      <vt:lpstr>PowerPoint Presentation</vt:lpstr>
      <vt:lpstr>PowerPoint Presentation</vt:lpstr>
      <vt:lpstr>PowerPoint Presentation</vt:lpstr>
      <vt:lpstr>Corporate anthro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Calzada</cp:lastModifiedBy>
  <cp:revision>15</cp:revision>
  <dcterms:modified xsi:type="dcterms:W3CDTF">2014-04-05T23:00:53Z</dcterms:modified>
</cp:coreProperties>
</file>