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950EE-6415-402B-8A75-264209EC4EAE}" v="14" dt="2024-08-09T04:59:35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mith" userId="a1dbe5e423188b17" providerId="LiveId" clId="{133950EE-6415-402B-8A75-264209EC4EAE}"/>
    <pc:docChg chg="custSel modSld">
      <pc:chgData name="Matthew Smith" userId="a1dbe5e423188b17" providerId="LiveId" clId="{133950EE-6415-402B-8A75-264209EC4EAE}" dt="2024-08-09T04:59:45.758" v="74" actId="1076"/>
      <pc:docMkLst>
        <pc:docMk/>
      </pc:docMkLst>
      <pc:sldChg chg="addSp delSp modSp mod">
        <pc:chgData name="Matthew Smith" userId="a1dbe5e423188b17" providerId="LiveId" clId="{133950EE-6415-402B-8A75-264209EC4EAE}" dt="2024-08-09T01:15:45.864" v="39" actId="1076"/>
        <pc:sldMkLst>
          <pc:docMk/>
          <pc:sldMk cId="314687072" sldId="256"/>
        </pc:sldMkLst>
        <pc:spChg chg="add del mod">
          <ac:chgData name="Matthew Smith" userId="a1dbe5e423188b17" providerId="LiveId" clId="{133950EE-6415-402B-8A75-264209EC4EAE}" dt="2024-08-09T01:15:01.103" v="27" actId="27636"/>
          <ac:spMkLst>
            <pc:docMk/>
            <pc:sldMk cId="314687072" sldId="256"/>
            <ac:spMk id="2" creationId="{AFA8ED84-22EC-E6BB-72E8-8A7714FB6B05}"/>
          </ac:spMkLst>
        </pc:spChg>
        <pc:spChg chg="mod">
          <ac:chgData name="Matthew Smith" userId="a1dbe5e423188b17" providerId="LiveId" clId="{133950EE-6415-402B-8A75-264209EC4EAE}" dt="2024-08-09T01:15:45.864" v="39" actId="1076"/>
          <ac:spMkLst>
            <pc:docMk/>
            <pc:sldMk cId="314687072" sldId="256"/>
            <ac:spMk id="3" creationId="{9EFD379F-7C59-203C-CD29-210C9F335083}"/>
          </ac:spMkLst>
        </pc:spChg>
        <pc:spChg chg="add mod">
          <ac:chgData name="Matthew Smith" userId="a1dbe5e423188b17" providerId="LiveId" clId="{133950EE-6415-402B-8A75-264209EC4EAE}" dt="2024-08-09T01:14:57.421" v="24"/>
          <ac:spMkLst>
            <pc:docMk/>
            <pc:sldMk cId="314687072" sldId="256"/>
            <ac:spMk id="4" creationId="{2E21FE7F-5B00-B5DF-C69C-667FBB43651D}"/>
          </ac:spMkLst>
        </pc:spChg>
      </pc:sldChg>
      <pc:sldChg chg="addSp delSp modSp mod">
        <pc:chgData name="Matthew Smith" userId="a1dbe5e423188b17" providerId="LiveId" clId="{133950EE-6415-402B-8A75-264209EC4EAE}" dt="2024-08-09T04:59:22.504" v="67" actId="1076"/>
        <pc:sldMkLst>
          <pc:docMk/>
          <pc:sldMk cId="2694783302" sldId="257"/>
        </pc:sldMkLst>
        <pc:spChg chg="add del mod">
          <ac:chgData name="Matthew Smith" userId="a1dbe5e423188b17" providerId="LiveId" clId="{133950EE-6415-402B-8A75-264209EC4EAE}" dt="2024-08-09T04:55:24.817" v="51" actId="931"/>
          <ac:spMkLst>
            <pc:docMk/>
            <pc:sldMk cId="2694783302" sldId="257"/>
            <ac:spMk id="3" creationId="{18C56599-BF9D-923B-549D-6052A113A20C}"/>
          </ac:spMkLst>
        </pc:spChg>
        <pc:spChg chg="del">
          <ac:chgData name="Matthew Smith" userId="a1dbe5e423188b17" providerId="LiveId" clId="{133950EE-6415-402B-8A75-264209EC4EAE}" dt="2024-08-09T01:04:48.089" v="0" actId="931"/>
          <ac:spMkLst>
            <pc:docMk/>
            <pc:sldMk cId="2694783302" sldId="257"/>
            <ac:spMk id="3" creationId="{B7474DCE-B170-5BD9-4F6A-EF8F8D106A4A}"/>
          </ac:spMkLst>
        </pc:spChg>
        <pc:spChg chg="add del mod">
          <ac:chgData name="Matthew Smith" userId="a1dbe5e423188b17" providerId="LiveId" clId="{133950EE-6415-402B-8A75-264209EC4EAE}" dt="2024-08-09T04:58:15.541" v="55" actId="931"/>
          <ac:spMkLst>
            <pc:docMk/>
            <pc:sldMk cId="2694783302" sldId="257"/>
            <ac:spMk id="10" creationId="{C1A1A602-9E09-539D-E3F4-66C2B6F5C875}"/>
          </ac:spMkLst>
        </pc:spChg>
        <pc:picChg chg="add del mod">
          <ac:chgData name="Matthew Smith" userId="a1dbe5e423188b17" providerId="LiveId" clId="{133950EE-6415-402B-8A75-264209EC4EAE}" dt="2024-08-09T04:55:01.110" v="50" actId="478"/>
          <ac:picMkLst>
            <pc:docMk/>
            <pc:sldMk cId="2694783302" sldId="257"/>
            <ac:picMk id="6" creationId="{AD25B36C-B97A-17D2-9A5A-70F9D5ABF989}"/>
          </ac:picMkLst>
        </pc:picChg>
        <pc:picChg chg="add del mod">
          <ac:chgData name="Matthew Smith" userId="a1dbe5e423188b17" providerId="LiveId" clId="{133950EE-6415-402B-8A75-264209EC4EAE}" dt="2024-08-09T04:55:34.853" v="54" actId="478"/>
          <ac:picMkLst>
            <pc:docMk/>
            <pc:sldMk cId="2694783302" sldId="257"/>
            <ac:picMk id="7" creationId="{FE1DFD54-3433-584F-F09C-4A81E5C0AE33}"/>
          </ac:picMkLst>
        </pc:picChg>
        <pc:picChg chg="add del mod">
          <ac:chgData name="Matthew Smith" userId="a1dbe5e423188b17" providerId="LiveId" clId="{133950EE-6415-402B-8A75-264209EC4EAE}" dt="2024-08-09T04:55:00.341" v="49" actId="478"/>
          <ac:picMkLst>
            <pc:docMk/>
            <pc:sldMk cId="2694783302" sldId="257"/>
            <ac:picMk id="8" creationId="{FCCD96E4-10DB-602F-2040-EA4C8C3731C6}"/>
          </ac:picMkLst>
        </pc:picChg>
        <pc:picChg chg="add mod">
          <ac:chgData name="Matthew Smith" userId="a1dbe5e423188b17" providerId="LiveId" clId="{133950EE-6415-402B-8A75-264209EC4EAE}" dt="2024-08-09T04:59:19.495" v="66" actId="1076"/>
          <ac:picMkLst>
            <pc:docMk/>
            <pc:sldMk cId="2694783302" sldId="257"/>
            <ac:picMk id="12" creationId="{48C8FB09-60F3-2D98-FF60-010B1DECDF5A}"/>
          </ac:picMkLst>
        </pc:picChg>
        <pc:picChg chg="add mod">
          <ac:chgData name="Matthew Smith" userId="a1dbe5e423188b17" providerId="LiveId" clId="{133950EE-6415-402B-8A75-264209EC4EAE}" dt="2024-08-09T04:59:22.504" v="67" actId="1076"/>
          <ac:picMkLst>
            <pc:docMk/>
            <pc:sldMk cId="2694783302" sldId="257"/>
            <ac:picMk id="14" creationId="{BC48650D-8E12-29F8-5C07-5A92E6288952}"/>
          </ac:picMkLst>
        </pc:picChg>
      </pc:sldChg>
      <pc:sldChg chg="addSp delSp modSp mod">
        <pc:chgData name="Matthew Smith" userId="a1dbe5e423188b17" providerId="LiveId" clId="{133950EE-6415-402B-8A75-264209EC4EAE}" dt="2024-08-09T04:59:45.758" v="74" actId="1076"/>
        <pc:sldMkLst>
          <pc:docMk/>
          <pc:sldMk cId="3169597590" sldId="258"/>
        </pc:sldMkLst>
        <pc:spChg chg="del">
          <ac:chgData name="Matthew Smith" userId="a1dbe5e423188b17" providerId="LiveId" clId="{133950EE-6415-402B-8A75-264209EC4EAE}" dt="2024-08-09T01:12:40.104" v="15" actId="931"/>
          <ac:spMkLst>
            <pc:docMk/>
            <pc:sldMk cId="3169597590" sldId="258"/>
            <ac:spMk id="3" creationId="{9660AF39-36FF-54BC-A7E1-29D2469CE562}"/>
          </ac:spMkLst>
        </pc:spChg>
        <pc:spChg chg="add del mod">
          <ac:chgData name="Matthew Smith" userId="a1dbe5e423188b17" providerId="LiveId" clId="{133950EE-6415-402B-8A75-264209EC4EAE}" dt="2024-08-09T04:59:35.916" v="69" actId="931"/>
          <ac:spMkLst>
            <pc:docMk/>
            <pc:sldMk cId="3169597590" sldId="258"/>
            <ac:spMk id="5" creationId="{6F57B5A2-3694-8E03-5FF8-D574D8372E11}"/>
          </ac:spMkLst>
        </pc:spChg>
        <pc:spChg chg="add del mod">
          <ac:chgData name="Matthew Smith" userId="a1dbe5e423188b17" providerId="LiveId" clId="{133950EE-6415-402B-8A75-264209EC4EAE}" dt="2024-08-09T01:13:40.524" v="17" actId="931"/>
          <ac:spMkLst>
            <pc:docMk/>
            <pc:sldMk cId="3169597590" sldId="258"/>
            <ac:spMk id="10" creationId="{B74598F5-55B6-90B9-E63A-C6C76EA1863D}"/>
          </ac:spMkLst>
        </pc:spChg>
        <pc:picChg chg="add mod">
          <ac:chgData name="Matthew Smith" userId="a1dbe5e423188b17" providerId="LiveId" clId="{133950EE-6415-402B-8A75-264209EC4EAE}" dt="2024-08-09T04:59:45.758" v="74" actId="1076"/>
          <ac:picMkLst>
            <pc:docMk/>
            <pc:sldMk cId="3169597590" sldId="258"/>
            <ac:picMk id="7" creationId="{B222DAEC-63B7-004D-907A-FA77C11A7FA2}"/>
          </ac:picMkLst>
        </pc:picChg>
        <pc:picChg chg="add del mod">
          <ac:chgData name="Matthew Smith" userId="a1dbe5e423188b17" providerId="LiveId" clId="{133950EE-6415-402B-8A75-264209EC4EAE}" dt="2024-08-09T01:12:44.105" v="16" actId="478"/>
          <ac:picMkLst>
            <pc:docMk/>
            <pc:sldMk cId="3169597590" sldId="258"/>
            <ac:picMk id="8" creationId="{9E5F0E37-CB8A-79AF-CA38-9727056F6206}"/>
          </ac:picMkLst>
        </pc:picChg>
        <pc:picChg chg="add del mod">
          <ac:chgData name="Matthew Smith" userId="a1dbe5e423188b17" providerId="LiveId" clId="{133950EE-6415-402B-8A75-264209EC4EAE}" dt="2024-08-09T04:59:26.494" v="68" actId="478"/>
          <ac:picMkLst>
            <pc:docMk/>
            <pc:sldMk cId="3169597590" sldId="258"/>
            <ac:picMk id="12" creationId="{19245E93-DD5C-D8F4-EDDE-ABCC3A65F000}"/>
          </ac:picMkLst>
        </pc:picChg>
      </pc:sldChg>
      <pc:sldChg chg="addSp delSp modSp mod">
        <pc:chgData name="Matthew Smith" userId="a1dbe5e423188b17" providerId="LiveId" clId="{133950EE-6415-402B-8A75-264209EC4EAE}" dt="2024-08-09T01:11:47.082" v="14" actId="14100"/>
        <pc:sldMkLst>
          <pc:docMk/>
          <pc:sldMk cId="3615632765" sldId="261"/>
        </pc:sldMkLst>
        <pc:spChg chg="del">
          <ac:chgData name="Matthew Smith" userId="a1dbe5e423188b17" providerId="LiveId" clId="{133950EE-6415-402B-8A75-264209EC4EAE}" dt="2024-08-09T01:11:16.973" v="3" actId="931"/>
          <ac:spMkLst>
            <pc:docMk/>
            <pc:sldMk cId="3615632765" sldId="261"/>
            <ac:spMk id="3" creationId="{00F0D292-162B-3823-D8E7-4DA3F24A8380}"/>
          </ac:spMkLst>
        </pc:spChg>
        <pc:picChg chg="add mod">
          <ac:chgData name="Matthew Smith" userId="a1dbe5e423188b17" providerId="LiveId" clId="{133950EE-6415-402B-8A75-264209EC4EAE}" dt="2024-08-09T01:11:47.082" v="14" actId="14100"/>
          <ac:picMkLst>
            <pc:docMk/>
            <pc:sldMk cId="3615632765" sldId="261"/>
            <ac:picMk id="6" creationId="{AFC9270E-B996-0953-E6D8-95AAC18EDDC7}"/>
          </ac:picMkLst>
        </pc:picChg>
        <pc:picChg chg="add mod">
          <ac:chgData name="Matthew Smith" userId="a1dbe5e423188b17" providerId="LiveId" clId="{133950EE-6415-402B-8A75-264209EC4EAE}" dt="2024-08-09T01:11:39.961" v="13" actId="1076"/>
          <ac:picMkLst>
            <pc:docMk/>
            <pc:sldMk cId="3615632765" sldId="261"/>
            <ac:picMk id="8" creationId="{DE091708-B4E8-D53B-F5A5-3FDE00EF00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FF9B-0096-2393-1D24-2F3B517C5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F8882-DCCD-FA26-2B01-F68F695A3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595C-0C07-45BD-63BE-D081C288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67A72-BC30-D638-0184-D269EC74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E0BC-5B6B-C31C-0589-B9306CC6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09F3-529D-1CE9-D10D-B308DC91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0C1F-A1BB-B543-3A80-F9C3CBD41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97DC1-B608-453B-6BA2-9FC5B14B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02229-93DA-966E-1549-E8D4AEC8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81BF1-54C1-E8A1-84FC-D12E62DE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DFF53-0EF0-94BB-7CE3-22C358A0D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81126-4986-F791-C9BF-96AD0E83F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EB7C-C975-1A40-EB2C-A843582F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A31D-837E-E3F9-330D-71DE03F1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9307-E4B2-C357-FAF0-BE4D87CF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7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D250-19E0-3EF0-83EB-01E07072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871-7022-B266-7056-98C8F69C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D18A-8734-D77C-22C7-5717F940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8327-A8FD-1959-6672-3535EC5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2C0D1-68EE-F7BC-EDA5-ECA39B1E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F69-11A5-ED65-4778-4344BF2C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7777E-021F-84C1-B141-DCE2327CA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B4DB-E6A9-66CE-0FE4-5E3079AC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8618-F74D-07B9-43A0-3CED797E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4DD1-8638-20D2-4664-E9C1AFB9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CAAD-5D60-38A8-93F6-7220F570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16E1-E52F-2E35-2730-1096D16AD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2C7F6-1548-F53E-2FDF-10B90733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31D3-0DB5-283D-3867-F1015D16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F28C8-84BC-F171-0DE0-B1F93E5F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C3174-B102-D1F8-6EBE-67CAB20C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1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5C9D-B233-713A-8C35-4D8A528F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FAA0-BF6A-6327-772A-195E1809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6D348-82A7-E3E9-D925-630B26935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FEE37-05C4-7364-3C2D-94FFF5892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DEA27-0A04-4D99-5A98-51288FFBF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89ED7-79C4-DD32-51C7-1AF6B532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6E0BC-5B83-C04B-E3DC-E5AED380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28206-0508-47C2-6FCC-11999F41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DB78-0192-5584-B44B-7F7461C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19D63-010A-993D-FC2B-5483C917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099B3-2BF0-36F9-A697-19F6C64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7BE91-42D9-A2C5-67FD-EC0C8E95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0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5007A-0219-0C5F-B708-412F9CB6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626FA-CD50-B9D9-0CE3-12D91F33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56C17-8EFB-CDF5-6547-3914EC94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364D-F468-A61D-022F-C1654332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00EF-C546-8612-3C45-C28837FB2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E6BE3-3BEB-26B8-6259-D4CDE40B6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D332D-724A-6834-971D-9D23D1D7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F997F-8AB2-9857-DF2D-1C11F449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35102-031A-B8C7-2603-CA3A6D68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4780-39D3-3C67-48B7-A60306DA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D0C6D-EB0C-593E-5B5F-A1DEC183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FABAD-7573-991E-2DF6-509159401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18904-4DE3-7D94-BAEA-6AAE7372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EBBD4-9811-8A30-75AA-0C8CE8D5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93660-C0FD-CBD7-1C04-B1DC966C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428A4-AECA-4CA6-8EDF-F66869E4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166B2-1AF9-E164-D017-D92E442D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077D9-8C81-8800-71DC-4B287884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1ACF5-40CA-984D-5059-C187593A2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950E-F25B-FC69-E1BB-7C4348506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7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ED84-22EC-E6BB-72E8-8A7714FB6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Relationship Between Conflict and Water Scarcity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D379F-7C59-203C-CD29-210C9F335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Team 2</a:t>
            </a:r>
          </a:p>
          <a:p>
            <a:pPr algn="l"/>
            <a:r>
              <a:rPr lang="en-US" dirty="0"/>
              <a:t>Team Members</a:t>
            </a:r>
          </a:p>
          <a:p>
            <a:pPr algn="l"/>
            <a:r>
              <a:rPr lang="en-US" dirty="0"/>
              <a:t>Chris Kellam</a:t>
            </a:r>
          </a:p>
          <a:p>
            <a:pPr algn="l"/>
            <a:r>
              <a:rPr lang="en-US" dirty="0"/>
              <a:t>Matthew Smith</a:t>
            </a:r>
          </a:p>
          <a:p>
            <a:pPr algn="l"/>
            <a:r>
              <a:rPr lang="en-US" dirty="0"/>
              <a:t>Jason Britton</a:t>
            </a:r>
          </a:p>
          <a:p>
            <a:pPr algn="l"/>
            <a:r>
              <a:rPr lang="en-US" dirty="0"/>
              <a:t>Molly Fox</a:t>
            </a:r>
          </a:p>
        </p:txBody>
      </p:sp>
    </p:spTree>
    <p:extLst>
      <p:ext uri="{BB962C8B-B14F-4D97-AF65-F5344CB8AC3E}">
        <p14:creationId xmlns:p14="http://schemas.microsoft.com/office/powerpoint/2010/main" val="31468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595115-FCF6-0849-DBEE-5217C1FE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11135" cy="68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6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15F437-4558-1EB1-3CF5-A1A32C2F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2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0F87099-28A8-FA61-AA18-B76CB286F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How does water scarcity correlate with the frequency and intensity of armed conflicts?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Content Placeholder 11" descr="A graph of a graph showing the difference between water stress and water&#10;&#10;Description automatically generated">
            <a:extLst>
              <a:ext uri="{FF2B5EF4-FFF2-40B4-BE49-F238E27FC236}">
                <a16:creationId xmlns:a16="http://schemas.microsoft.com/office/drawing/2014/main" id="{48C8FB09-60F3-2D98-FF60-010B1DEC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13" y="2176607"/>
            <a:ext cx="5416713" cy="3272848"/>
          </a:xfrm>
        </p:spPr>
      </p:pic>
      <p:pic>
        <p:nvPicPr>
          <p:cNvPr id="14" name="Picture 13" descr="A graph of different events&#10;&#10;Description automatically generated">
            <a:extLst>
              <a:ext uri="{FF2B5EF4-FFF2-40B4-BE49-F238E27FC236}">
                <a16:creationId xmlns:a16="http://schemas.microsoft.com/office/drawing/2014/main" id="{BC48650D-8E12-29F8-5C07-5A92E6288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0" y="2167550"/>
            <a:ext cx="5485900" cy="32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65FE-78D9-1B1B-A1F1-427FAC10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80C16F-FEF0-B0CE-5991-2C899CED0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What are the geographical patterns of conflict relative to water scarcity?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2DAEC-63B7-004D-907A-FA77C11A7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1" y="2194023"/>
            <a:ext cx="11845898" cy="1356434"/>
          </a:xfrm>
        </p:spPr>
      </p:pic>
    </p:spTree>
    <p:extLst>
      <p:ext uri="{BB962C8B-B14F-4D97-AF65-F5344CB8AC3E}">
        <p14:creationId xmlns:p14="http://schemas.microsoft.com/office/powerpoint/2010/main" val="316959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4D6F-EABB-7C31-B918-B51CCF7A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DEED-0F03-D896-5146-E7492B63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49B759-533C-F1F2-D7B7-0D57F69E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Can changes in water availability predict increases in conflict events?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4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CA9A-1960-1AC2-3214-EE4F524C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C5D9-A576-ECC0-9A64-AC1A65D6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1311BC-608E-319C-C10A-0F0D96E60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Are certain types of conflicts more likely to occur in water-scarce regions?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3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9E9F-F432-7F8D-F59D-3DE53F66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AFC9270E-B996-0953-E6D8-95AAC18ED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8" y="2041990"/>
            <a:ext cx="5403253" cy="3297618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1F92137-EA5A-6566-E94E-1CB8F0464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Are there other factors that affect the frequency of armed conflicts in water scarce areas?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8" name="Picture 7" descr="A graph showing the difference between water stress and global emissions&#10;&#10;Description automatically generated">
            <a:extLst>
              <a:ext uri="{FF2B5EF4-FFF2-40B4-BE49-F238E27FC236}">
                <a16:creationId xmlns:a16="http://schemas.microsoft.com/office/drawing/2014/main" id="{DE091708-B4E8-D53B-F5A5-3FDE00EF0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6" y="2041990"/>
            <a:ext cx="5481911" cy="32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3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360D9-B1EF-88F3-FEA8-005E3927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7159" cy="68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7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9C9796-A5E5-E95D-3363-5E78FF644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"/>
          <a:stretch/>
        </p:blipFill>
        <p:spPr>
          <a:xfrm>
            <a:off x="63758" y="21392"/>
            <a:ext cx="12064483" cy="681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1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106D4A-1B74-B960-77B5-8AD7C217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80506" cy="68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0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86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var(--fontStack-monospace, ui-monospace, SFMono-Regular, SF Mono, Menlo, Consolas, Liberation Mono, monospace)</vt:lpstr>
      <vt:lpstr>Office Theme</vt:lpstr>
      <vt:lpstr>Analyzing the Relationship Between Conflict and Water Scarcity</vt:lpstr>
      <vt:lpstr>How does water scarcity correlate with the frequency and intensity of armed conflicts?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Smith</dc:creator>
  <cp:lastModifiedBy>Jason Britton</cp:lastModifiedBy>
  <cp:revision>3</cp:revision>
  <dcterms:created xsi:type="dcterms:W3CDTF">2024-08-09T00:45:37Z</dcterms:created>
  <dcterms:modified xsi:type="dcterms:W3CDTF">2024-08-10T22:26:37Z</dcterms:modified>
</cp:coreProperties>
</file>