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A3A0-E12E-F9F6-771A-9F1D19AA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A46A-B9FB-4367-8B1A-550B02D4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6E5B-6F22-31A9-9278-0AFEA1C5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C86-312B-9A33-4371-53439A2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45A3-A0C6-4400-7EE1-E65A5280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13B-760F-ADCE-1619-9FD7483B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E51EF-B083-160D-2982-91A0B240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7215-4CAD-7BD2-C8F9-7D56A6B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066C-2C85-F7DC-8CE7-18D543AB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C14C-279E-1638-3CA2-6D56B8E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A1B4D-0F53-2139-742E-2DBB2D154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5DE3E-1AC8-BAB3-F333-B0BF81A9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9234-8050-6A46-B44F-493667A3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F3D1-5B8E-5F17-05C3-8290DB6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C3E5-3323-9FCB-AA22-FC1008B9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945-62A8-AA66-EBBA-2AC172D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699A-51AF-CF10-8768-E60D6A75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ACE7-8EDB-AB5D-107D-7F563D0F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F67A-E1F1-4BB5-488E-EB8D057E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6CEA-706F-C810-3CFD-5A540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D225-8DED-B6CB-B08C-48BBDEE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41A5-8B45-EA90-B3C4-B99268A8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9210-DD20-7B36-977D-8AF2F72D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C597-D586-D897-9925-D98C9B14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BE87-4C56-5B27-57BD-14100C22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CBE-C2B0-50FA-C817-74171EAC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ADB7-74D3-2BAD-4AC0-F6CF59E4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CBDF-3211-94C0-6E22-2CA8AB3C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E6299-FCE3-EB4C-8610-EAB95DDB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AF34-F96A-CEF5-4845-CBA5CE9D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7DA1B-C60C-7047-B433-4F025ED5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9B75-E868-B719-16CD-AD6721F4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D852-A788-734A-5670-EF45E260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084F7-2D46-D794-107C-A097E145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B6D7-B890-B86B-D753-44877EB25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E7D8B-BBB6-A104-EDA8-AF059E94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1C108-AB17-67EA-B7D1-A3604419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C50D0-E643-7221-C2EA-285AF720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19B44-C06A-D399-C6CE-10826888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7550-9300-1D0D-1573-9FE6471F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E685-7119-315B-7399-A4DC1ECF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14D48-4248-880B-BF7F-E0DFB96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3A11D-2C30-5429-ED61-F6C90AA5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E4EB8-3B72-2990-59A6-47F2039B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01A0E-53CD-3B76-9365-94DBAA3A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C06B-EBB0-CFC0-68B3-16DE19E8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3873-FE98-C6F2-D3DE-094F2F7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DD12-1951-0DE7-CC54-A8979FD3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C9AF-CF77-DCBD-01BA-F674C141D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57AC9-1A44-B764-CDA6-9D9E4C1B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EFE2-FFDF-E8E9-6D6A-539D40D0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B565-FA2E-367B-BF9A-3F513774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E216-080E-5DFA-12B7-8C831392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BDB15-54A2-4FB0-27F1-BA7E4A9BC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FABF3-35C9-6F9E-C743-E56CE087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B2ED4-8991-E98C-B667-FBD29244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135F0-929F-04D6-C639-145E7708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0CAC-73F9-AA7D-7DE1-0D7EFCE2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24D8B-6022-301A-1229-AFA36C4B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BB85-E3AD-DCA7-2217-8ACBD3BB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F1C2-F16C-9387-5553-4C262FCB5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6F37-2757-4343-BFF9-8C3A3ADB1CD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17F5-4361-6335-1851-356069830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93DE-F165-4999-601D-31D4F20E7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01DA-1436-4D62-9B54-B732CAA9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0D9-B1EF-88F3-FEA8-005E3927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159" cy="6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9C9796-A5E5-E95D-3363-5E78FF644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"/>
          <a:stretch/>
        </p:blipFill>
        <p:spPr>
          <a:xfrm>
            <a:off x="63758" y="21392"/>
            <a:ext cx="12064483" cy="68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06D4A-1B74-B960-77B5-8AD7C217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0506" cy="68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67828-1648-945A-9023-04E3CB89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95115-FCF6-0849-DBEE-5217C1FE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1135" cy="68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5F437-4558-1EB1-3CF5-A1A32C2F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Britton</dc:creator>
  <cp:lastModifiedBy>Jason Britton</cp:lastModifiedBy>
  <cp:revision>1</cp:revision>
  <dcterms:created xsi:type="dcterms:W3CDTF">2024-08-10T22:25:13Z</dcterms:created>
  <dcterms:modified xsi:type="dcterms:W3CDTF">2024-08-10T22:25:34Z</dcterms:modified>
</cp:coreProperties>
</file>