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7" r:id="rId5"/>
    <p:sldId id="264" r:id="rId6"/>
    <p:sldId id="265" r:id="rId7"/>
    <p:sldId id="266" r:id="rId8"/>
    <p:sldId id="257" r:id="rId9"/>
    <p:sldId id="258" r:id="rId10"/>
    <p:sldId id="259" r:id="rId11"/>
    <p:sldId id="260" r:id="rId12"/>
    <p:sldId id="261"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D590E-DE3B-41FC-A4F0-7EA4720AC8B7}" v="227" dt="2024-08-11T20:27:0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537" autoAdjust="0"/>
  </p:normalViewPr>
  <p:slideViewPr>
    <p:cSldViewPr snapToGrid="0">
      <p:cViewPr varScale="1">
        <p:scale>
          <a:sx n="103" d="100"/>
          <a:sy n="103" d="100"/>
        </p:scale>
        <p:origin x="13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133950EE-6415-402B-8A75-264209EC4EAE}"/>
    <pc:docChg chg="custSel modSld">
      <pc:chgData name="Matthew Smith" userId="a1dbe5e423188b17" providerId="LiveId" clId="{133950EE-6415-402B-8A75-264209EC4EAE}" dt="2024-08-09T04:59:45.758" v="74" actId="1076"/>
      <pc:docMkLst>
        <pc:docMk/>
      </pc:docMkLst>
      <pc:sldChg chg="addSp delSp modSp mod">
        <pc:chgData name="Matthew Smith" userId="a1dbe5e423188b17" providerId="LiveId" clId="{133950EE-6415-402B-8A75-264209EC4EAE}" dt="2024-08-09T01:15:45.864" v="39" actId="1076"/>
        <pc:sldMkLst>
          <pc:docMk/>
          <pc:sldMk cId="314687072" sldId="256"/>
        </pc:sldMkLst>
        <pc:spChg chg="add del mod">
          <ac:chgData name="Matthew Smith" userId="a1dbe5e423188b17" providerId="LiveId" clId="{133950EE-6415-402B-8A75-264209EC4EAE}" dt="2024-08-09T01:15:01.103" v="27" actId="27636"/>
          <ac:spMkLst>
            <pc:docMk/>
            <pc:sldMk cId="314687072" sldId="256"/>
            <ac:spMk id="2" creationId="{AFA8ED84-22EC-E6BB-72E8-8A7714FB6B05}"/>
          </ac:spMkLst>
        </pc:spChg>
        <pc:spChg chg="mod">
          <ac:chgData name="Matthew Smith" userId="a1dbe5e423188b17" providerId="LiveId" clId="{133950EE-6415-402B-8A75-264209EC4EAE}" dt="2024-08-09T01:15:45.864" v="39" actId="1076"/>
          <ac:spMkLst>
            <pc:docMk/>
            <pc:sldMk cId="314687072" sldId="256"/>
            <ac:spMk id="3" creationId="{9EFD379F-7C59-203C-CD29-210C9F335083}"/>
          </ac:spMkLst>
        </pc:spChg>
        <pc:spChg chg="add mod">
          <ac:chgData name="Matthew Smith" userId="a1dbe5e423188b17" providerId="LiveId" clId="{133950EE-6415-402B-8A75-264209EC4EAE}" dt="2024-08-09T01:14:57.421" v="24"/>
          <ac:spMkLst>
            <pc:docMk/>
            <pc:sldMk cId="314687072" sldId="256"/>
            <ac:spMk id="4" creationId="{2E21FE7F-5B00-B5DF-C69C-667FBB43651D}"/>
          </ac:spMkLst>
        </pc:spChg>
      </pc:sldChg>
      <pc:sldChg chg="addSp delSp modSp mod">
        <pc:chgData name="Matthew Smith" userId="a1dbe5e423188b17" providerId="LiveId" clId="{133950EE-6415-402B-8A75-264209EC4EAE}" dt="2024-08-09T04:59:22.504" v="67" actId="1076"/>
        <pc:sldMkLst>
          <pc:docMk/>
          <pc:sldMk cId="2694783302" sldId="257"/>
        </pc:sldMkLst>
        <pc:spChg chg="add del mod">
          <ac:chgData name="Matthew Smith" userId="a1dbe5e423188b17" providerId="LiveId" clId="{133950EE-6415-402B-8A75-264209EC4EAE}" dt="2024-08-09T04:55:24.817" v="51" actId="931"/>
          <ac:spMkLst>
            <pc:docMk/>
            <pc:sldMk cId="2694783302" sldId="257"/>
            <ac:spMk id="3" creationId="{18C56599-BF9D-923B-549D-6052A113A20C}"/>
          </ac:spMkLst>
        </pc:spChg>
        <pc:spChg chg="del">
          <ac:chgData name="Matthew Smith" userId="a1dbe5e423188b17" providerId="LiveId" clId="{133950EE-6415-402B-8A75-264209EC4EAE}" dt="2024-08-09T01:04:48.089" v="0" actId="931"/>
          <ac:spMkLst>
            <pc:docMk/>
            <pc:sldMk cId="2694783302" sldId="257"/>
            <ac:spMk id="3" creationId="{B7474DCE-B170-5BD9-4F6A-EF8F8D106A4A}"/>
          </ac:spMkLst>
        </pc:spChg>
        <pc:spChg chg="add del mod">
          <ac:chgData name="Matthew Smith" userId="a1dbe5e423188b17" providerId="LiveId" clId="{133950EE-6415-402B-8A75-264209EC4EAE}" dt="2024-08-09T04:58:15.541" v="55" actId="931"/>
          <ac:spMkLst>
            <pc:docMk/>
            <pc:sldMk cId="2694783302" sldId="257"/>
            <ac:spMk id="10" creationId="{C1A1A602-9E09-539D-E3F4-66C2B6F5C875}"/>
          </ac:spMkLst>
        </pc:spChg>
        <pc:picChg chg="add del mod">
          <ac:chgData name="Matthew Smith" userId="a1dbe5e423188b17" providerId="LiveId" clId="{133950EE-6415-402B-8A75-264209EC4EAE}" dt="2024-08-09T04:55:01.110" v="50" actId="478"/>
          <ac:picMkLst>
            <pc:docMk/>
            <pc:sldMk cId="2694783302" sldId="257"/>
            <ac:picMk id="6" creationId="{AD25B36C-B97A-17D2-9A5A-70F9D5ABF989}"/>
          </ac:picMkLst>
        </pc:picChg>
        <pc:picChg chg="add del mod">
          <ac:chgData name="Matthew Smith" userId="a1dbe5e423188b17" providerId="LiveId" clId="{133950EE-6415-402B-8A75-264209EC4EAE}" dt="2024-08-09T04:55:34.853" v="54" actId="478"/>
          <ac:picMkLst>
            <pc:docMk/>
            <pc:sldMk cId="2694783302" sldId="257"/>
            <ac:picMk id="7" creationId="{FE1DFD54-3433-584F-F09C-4A81E5C0AE33}"/>
          </ac:picMkLst>
        </pc:picChg>
        <pc:picChg chg="add del mod">
          <ac:chgData name="Matthew Smith" userId="a1dbe5e423188b17" providerId="LiveId" clId="{133950EE-6415-402B-8A75-264209EC4EAE}" dt="2024-08-09T04:55:00.341" v="49" actId="478"/>
          <ac:picMkLst>
            <pc:docMk/>
            <pc:sldMk cId="2694783302" sldId="257"/>
            <ac:picMk id="8" creationId="{FCCD96E4-10DB-602F-2040-EA4C8C3731C6}"/>
          </ac:picMkLst>
        </pc:picChg>
        <pc:picChg chg="add mod">
          <ac:chgData name="Matthew Smith" userId="a1dbe5e423188b17" providerId="LiveId" clId="{133950EE-6415-402B-8A75-264209EC4EAE}" dt="2024-08-09T04:59:19.495" v="66" actId="1076"/>
          <ac:picMkLst>
            <pc:docMk/>
            <pc:sldMk cId="2694783302" sldId="257"/>
            <ac:picMk id="12" creationId="{48C8FB09-60F3-2D98-FF60-010B1DECDF5A}"/>
          </ac:picMkLst>
        </pc:picChg>
        <pc:picChg chg="add mod">
          <ac:chgData name="Matthew Smith" userId="a1dbe5e423188b17" providerId="LiveId" clId="{133950EE-6415-402B-8A75-264209EC4EAE}" dt="2024-08-09T04:59:22.504" v="67" actId="1076"/>
          <ac:picMkLst>
            <pc:docMk/>
            <pc:sldMk cId="2694783302" sldId="257"/>
            <ac:picMk id="14" creationId="{BC48650D-8E12-29F8-5C07-5A92E6288952}"/>
          </ac:picMkLst>
        </pc:picChg>
      </pc:sldChg>
      <pc:sldChg chg="addSp delSp modSp mod">
        <pc:chgData name="Matthew Smith" userId="a1dbe5e423188b17" providerId="LiveId" clId="{133950EE-6415-402B-8A75-264209EC4EAE}" dt="2024-08-09T04:59:45.758" v="74" actId="1076"/>
        <pc:sldMkLst>
          <pc:docMk/>
          <pc:sldMk cId="3169597590" sldId="258"/>
        </pc:sldMkLst>
        <pc:spChg chg="del">
          <ac:chgData name="Matthew Smith" userId="a1dbe5e423188b17" providerId="LiveId" clId="{133950EE-6415-402B-8A75-264209EC4EAE}" dt="2024-08-09T01:12:40.104" v="15" actId="931"/>
          <ac:spMkLst>
            <pc:docMk/>
            <pc:sldMk cId="3169597590" sldId="258"/>
            <ac:spMk id="3" creationId="{9660AF39-36FF-54BC-A7E1-29D2469CE562}"/>
          </ac:spMkLst>
        </pc:spChg>
        <pc:spChg chg="add del mod">
          <ac:chgData name="Matthew Smith" userId="a1dbe5e423188b17" providerId="LiveId" clId="{133950EE-6415-402B-8A75-264209EC4EAE}" dt="2024-08-09T04:59:35.916" v="69" actId="931"/>
          <ac:spMkLst>
            <pc:docMk/>
            <pc:sldMk cId="3169597590" sldId="258"/>
            <ac:spMk id="5" creationId="{6F57B5A2-3694-8E03-5FF8-D574D8372E11}"/>
          </ac:spMkLst>
        </pc:spChg>
        <pc:spChg chg="add del mod">
          <ac:chgData name="Matthew Smith" userId="a1dbe5e423188b17" providerId="LiveId" clId="{133950EE-6415-402B-8A75-264209EC4EAE}" dt="2024-08-09T01:13:40.524" v="17" actId="931"/>
          <ac:spMkLst>
            <pc:docMk/>
            <pc:sldMk cId="3169597590" sldId="258"/>
            <ac:spMk id="10" creationId="{B74598F5-55B6-90B9-E63A-C6C76EA1863D}"/>
          </ac:spMkLst>
        </pc:spChg>
        <pc:picChg chg="add mod">
          <ac:chgData name="Matthew Smith" userId="a1dbe5e423188b17" providerId="LiveId" clId="{133950EE-6415-402B-8A75-264209EC4EAE}" dt="2024-08-09T04:59:45.758" v="74" actId="1076"/>
          <ac:picMkLst>
            <pc:docMk/>
            <pc:sldMk cId="3169597590" sldId="258"/>
            <ac:picMk id="7" creationId="{B222DAEC-63B7-004D-907A-FA77C11A7FA2}"/>
          </ac:picMkLst>
        </pc:picChg>
        <pc:picChg chg="add del mod">
          <ac:chgData name="Matthew Smith" userId="a1dbe5e423188b17" providerId="LiveId" clId="{133950EE-6415-402B-8A75-264209EC4EAE}" dt="2024-08-09T01:12:44.105" v="16" actId="478"/>
          <ac:picMkLst>
            <pc:docMk/>
            <pc:sldMk cId="3169597590" sldId="258"/>
            <ac:picMk id="8" creationId="{9E5F0E37-CB8A-79AF-CA38-9727056F6206}"/>
          </ac:picMkLst>
        </pc:picChg>
        <pc:picChg chg="add del mod">
          <ac:chgData name="Matthew Smith" userId="a1dbe5e423188b17" providerId="LiveId" clId="{133950EE-6415-402B-8A75-264209EC4EAE}" dt="2024-08-09T04:59:26.494" v="68" actId="478"/>
          <ac:picMkLst>
            <pc:docMk/>
            <pc:sldMk cId="3169597590" sldId="258"/>
            <ac:picMk id="12" creationId="{19245E93-DD5C-D8F4-EDDE-ABCC3A65F000}"/>
          </ac:picMkLst>
        </pc:picChg>
      </pc:sldChg>
      <pc:sldChg chg="addSp delSp modSp mod">
        <pc:chgData name="Matthew Smith" userId="a1dbe5e423188b17" providerId="LiveId" clId="{133950EE-6415-402B-8A75-264209EC4EAE}" dt="2024-08-09T01:11:47.082" v="14" actId="14100"/>
        <pc:sldMkLst>
          <pc:docMk/>
          <pc:sldMk cId="3615632765" sldId="261"/>
        </pc:sldMkLst>
        <pc:spChg chg="del">
          <ac:chgData name="Matthew Smith" userId="a1dbe5e423188b17" providerId="LiveId" clId="{133950EE-6415-402B-8A75-264209EC4EAE}" dt="2024-08-09T01:11:16.973" v="3" actId="931"/>
          <ac:spMkLst>
            <pc:docMk/>
            <pc:sldMk cId="3615632765" sldId="261"/>
            <ac:spMk id="3" creationId="{00F0D292-162B-3823-D8E7-4DA3F24A8380}"/>
          </ac:spMkLst>
        </pc:spChg>
        <pc:picChg chg="add mod">
          <ac:chgData name="Matthew Smith" userId="a1dbe5e423188b17" providerId="LiveId" clId="{133950EE-6415-402B-8A75-264209EC4EAE}" dt="2024-08-09T01:11:47.082" v="14" actId="14100"/>
          <ac:picMkLst>
            <pc:docMk/>
            <pc:sldMk cId="3615632765" sldId="261"/>
            <ac:picMk id="6" creationId="{AFC9270E-B996-0953-E6D8-95AAC18EDDC7}"/>
          </ac:picMkLst>
        </pc:picChg>
        <pc:picChg chg="add mod">
          <ac:chgData name="Matthew Smith" userId="a1dbe5e423188b17" providerId="LiveId" clId="{133950EE-6415-402B-8A75-264209EC4EAE}" dt="2024-08-09T01:11:39.961" v="13" actId="1076"/>
          <ac:picMkLst>
            <pc:docMk/>
            <pc:sldMk cId="3615632765" sldId="261"/>
            <ac:picMk id="8" creationId="{DE091708-B4E8-D53B-F5A5-3FDE00EF00B1}"/>
          </ac:picMkLst>
        </pc:picChg>
      </pc:sldChg>
    </pc:docChg>
  </pc:docChgLst>
  <pc:docChgLst>
    <pc:chgData name="Molly Fox" userId="d0c73aa7127c4df8" providerId="LiveId" clId="{8E8D590E-DE3B-41FC-A4F0-7EA4720AC8B7}"/>
    <pc:docChg chg="undo redo custSel addSld delSld modSld sldOrd">
      <pc:chgData name="Molly Fox" userId="d0c73aa7127c4df8" providerId="LiveId" clId="{8E8D590E-DE3B-41FC-A4F0-7EA4720AC8B7}" dt="2024-08-11T20:38:38.468" v="3371" actId="47"/>
      <pc:docMkLst>
        <pc:docMk/>
      </pc:docMkLst>
      <pc:sldChg chg="modSp mod">
        <pc:chgData name="Molly Fox" userId="d0c73aa7127c4df8" providerId="LiveId" clId="{8E8D590E-DE3B-41FC-A4F0-7EA4720AC8B7}" dt="2024-08-11T17:32:30.993" v="19" actId="113"/>
        <pc:sldMkLst>
          <pc:docMk/>
          <pc:sldMk cId="314687072" sldId="256"/>
        </pc:sldMkLst>
        <pc:spChg chg="mod">
          <ac:chgData name="Molly Fox" userId="d0c73aa7127c4df8" providerId="LiveId" clId="{8E8D590E-DE3B-41FC-A4F0-7EA4720AC8B7}" dt="2024-08-11T17:32:28.671" v="18"/>
          <ac:spMkLst>
            <pc:docMk/>
            <pc:sldMk cId="314687072" sldId="256"/>
            <ac:spMk id="2" creationId="{AFA8ED84-22EC-E6BB-72E8-8A7714FB6B05}"/>
          </ac:spMkLst>
        </pc:spChg>
        <pc:spChg chg="mod">
          <ac:chgData name="Molly Fox" userId="d0c73aa7127c4df8" providerId="LiveId" clId="{8E8D590E-DE3B-41FC-A4F0-7EA4720AC8B7}" dt="2024-08-11T17:32:30.993" v="19" actId="113"/>
          <ac:spMkLst>
            <pc:docMk/>
            <pc:sldMk cId="314687072" sldId="256"/>
            <ac:spMk id="3" creationId="{9EFD379F-7C59-203C-CD29-210C9F335083}"/>
          </ac:spMkLst>
        </pc:spChg>
      </pc:sldChg>
      <pc:sldChg chg="modSp">
        <pc:chgData name="Molly Fox" userId="d0c73aa7127c4df8" providerId="LiveId" clId="{8E8D590E-DE3B-41FC-A4F0-7EA4720AC8B7}" dt="2024-08-11T17:32:28.671" v="18"/>
        <pc:sldMkLst>
          <pc:docMk/>
          <pc:sldMk cId="3169597590" sldId="258"/>
        </pc:sldMkLst>
        <pc:spChg chg="mod">
          <ac:chgData name="Molly Fox" userId="d0c73aa7127c4df8" providerId="LiveId" clId="{8E8D590E-DE3B-41FC-A4F0-7EA4720AC8B7}" dt="2024-08-11T17:32:28.671" v="18"/>
          <ac:spMkLst>
            <pc:docMk/>
            <pc:sldMk cId="3169597590" sldId="258"/>
            <ac:spMk id="2" creationId="{26D565FE-78D9-1B1B-A1F1-427FAC1045A6}"/>
          </ac:spMkLst>
        </pc:spChg>
      </pc:sldChg>
      <pc:sldChg chg="modSp">
        <pc:chgData name="Molly Fox" userId="d0c73aa7127c4df8" providerId="LiveId" clId="{8E8D590E-DE3B-41FC-A4F0-7EA4720AC8B7}" dt="2024-08-11T17:32:28.671" v="18"/>
        <pc:sldMkLst>
          <pc:docMk/>
          <pc:sldMk cId="889048183" sldId="259"/>
        </pc:sldMkLst>
        <pc:spChg chg="mod">
          <ac:chgData name="Molly Fox" userId="d0c73aa7127c4df8" providerId="LiveId" clId="{8E8D590E-DE3B-41FC-A4F0-7EA4720AC8B7}" dt="2024-08-11T17:32:28.671" v="18"/>
          <ac:spMkLst>
            <pc:docMk/>
            <pc:sldMk cId="889048183" sldId="259"/>
            <ac:spMk id="2" creationId="{DF924D6F-EABB-7C31-B918-B51CCF7A3D84}"/>
          </ac:spMkLst>
        </pc:spChg>
        <pc:spChg chg="mod">
          <ac:chgData name="Molly Fox" userId="d0c73aa7127c4df8" providerId="LiveId" clId="{8E8D590E-DE3B-41FC-A4F0-7EA4720AC8B7}" dt="2024-08-11T17:32:28.671" v="18"/>
          <ac:spMkLst>
            <pc:docMk/>
            <pc:sldMk cId="889048183" sldId="259"/>
            <ac:spMk id="3" creationId="{C9CCDEED-0F03-D896-5146-E7492B6360EB}"/>
          </ac:spMkLst>
        </pc:spChg>
      </pc:sldChg>
      <pc:sldChg chg="modSp">
        <pc:chgData name="Molly Fox" userId="d0c73aa7127c4df8" providerId="LiveId" clId="{8E8D590E-DE3B-41FC-A4F0-7EA4720AC8B7}" dt="2024-08-11T17:32:28.671" v="18"/>
        <pc:sldMkLst>
          <pc:docMk/>
          <pc:sldMk cId="2243838733" sldId="260"/>
        </pc:sldMkLst>
        <pc:spChg chg="mod">
          <ac:chgData name="Molly Fox" userId="d0c73aa7127c4df8" providerId="LiveId" clId="{8E8D590E-DE3B-41FC-A4F0-7EA4720AC8B7}" dt="2024-08-11T17:32:28.671" v="18"/>
          <ac:spMkLst>
            <pc:docMk/>
            <pc:sldMk cId="2243838733" sldId="260"/>
            <ac:spMk id="2" creationId="{E401CA9A-1960-1AC2-3214-EE4F524C3D11}"/>
          </ac:spMkLst>
        </pc:spChg>
        <pc:spChg chg="mod">
          <ac:chgData name="Molly Fox" userId="d0c73aa7127c4df8" providerId="LiveId" clId="{8E8D590E-DE3B-41FC-A4F0-7EA4720AC8B7}" dt="2024-08-11T17:32:28.671" v="18"/>
          <ac:spMkLst>
            <pc:docMk/>
            <pc:sldMk cId="2243838733" sldId="260"/>
            <ac:spMk id="3" creationId="{AFEEC5D9-A576-ECC0-9A64-AC1A65D65312}"/>
          </ac:spMkLst>
        </pc:spChg>
      </pc:sldChg>
      <pc:sldChg chg="modSp">
        <pc:chgData name="Molly Fox" userId="d0c73aa7127c4df8" providerId="LiveId" clId="{8E8D590E-DE3B-41FC-A4F0-7EA4720AC8B7}" dt="2024-08-11T17:32:28.671" v="18"/>
        <pc:sldMkLst>
          <pc:docMk/>
          <pc:sldMk cId="3615632765" sldId="261"/>
        </pc:sldMkLst>
        <pc:spChg chg="mod">
          <ac:chgData name="Molly Fox" userId="d0c73aa7127c4df8" providerId="LiveId" clId="{8E8D590E-DE3B-41FC-A4F0-7EA4720AC8B7}" dt="2024-08-11T17:32:28.671" v="18"/>
          <ac:spMkLst>
            <pc:docMk/>
            <pc:sldMk cId="3615632765" sldId="261"/>
            <ac:spMk id="2" creationId="{67349E9F-F432-7F8D-F59D-3DE53F66345E}"/>
          </ac:spMkLst>
        </pc:spChg>
      </pc:sldChg>
      <pc:sldChg chg="modSp new mod ord">
        <pc:chgData name="Molly Fox" userId="d0c73aa7127c4df8" providerId="LiveId" clId="{8E8D590E-DE3B-41FC-A4F0-7EA4720AC8B7}" dt="2024-08-11T17:36:33.776" v="224" actId="20577"/>
        <pc:sldMkLst>
          <pc:docMk/>
          <pc:sldMk cId="2963803295" sldId="262"/>
        </pc:sldMkLst>
        <pc:spChg chg="mod">
          <ac:chgData name="Molly Fox" userId="d0c73aa7127c4df8" providerId="LiveId" clId="{8E8D590E-DE3B-41FC-A4F0-7EA4720AC8B7}" dt="2024-08-11T17:34:16.865" v="87" actId="20577"/>
          <ac:spMkLst>
            <pc:docMk/>
            <pc:sldMk cId="2963803295" sldId="262"/>
            <ac:spMk id="2" creationId="{A61FFC95-1140-0F86-ACCA-274B4355907D}"/>
          </ac:spMkLst>
        </pc:spChg>
        <pc:spChg chg="mod">
          <ac:chgData name="Molly Fox" userId="d0c73aa7127c4df8" providerId="LiveId" clId="{8E8D590E-DE3B-41FC-A4F0-7EA4720AC8B7}" dt="2024-08-11T17:36:33.776" v="224" actId="20577"/>
          <ac:spMkLst>
            <pc:docMk/>
            <pc:sldMk cId="2963803295" sldId="262"/>
            <ac:spMk id="3" creationId="{45C9B0B9-AAE2-C09F-6B6F-A179F8971C60}"/>
          </ac:spMkLst>
        </pc:spChg>
      </pc:sldChg>
      <pc:sldChg chg="addSp delSp modSp new mod">
        <pc:chgData name="Molly Fox" userId="d0c73aa7127c4df8" providerId="LiveId" clId="{8E8D590E-DE3B-41FC-A4F0-7EA4720AC8B7}" dt="2024-08-11T18:12:24.736" v="2119" actId="20577"/>
        <pc:sldMkLst>
          <pc:docMk/>
          <pc:sldMk cId="3916745566" sldId="263"/>
        </pc:sldMkLst>
        <pc:spChg chg="mod">
          <ac:chgData name="Molly Fox" userId="d0c73aa7127c4df8" providerId="LiveId" clId="{8E8D590E-DE3B-41FC-A4F0-7EA4720AC8B7}" dt="2024-08-11T18:08:49.695" v="2026" actId="14100"/>
          <ac:spMkLst>
            <pc:docMk/>
            <pc:sldMk cId="3916745566" sldId="263"/>
            <ac:spMk id="2" creationId="{A5BCBECB-5BDC-13AF-270A-04A9950C2712}"/>
          </ac:spMkLst>
        </pc:spChg>
        <pc:spChg chg="mod">
          <ac:chgData name="Molly Fox" userId="d0c73aa7127c4df8" providerId="LiveId" clId="{8E8D590E-DE3B-41FC-A4F0-7EA4720AC8B7}" dt="2024-08-11T18:12:24.736" v="2119" actId="20577"/>
          <ac:spMkLst>
            <pc:docMk/>
            <pc:sldMk cId="3916745566" sldId="263"/>
            <ac:spMk id="3" creationId="{2FDA98A1-5223-86E8-D1CB-05B98E13BDD9}"/>
          </ac:spMkLst>
        </pc:spChg>
        <pc:picChg chg="add del mod">
          <ac:chgData name="Molly Fox" userId="d0c73aa7127c4df8" providerId="LiveId" clId="{8E8D590E-DE3B-41FC-A4F0-7EA4720AC8B7}" dt="2024-08-11T18:08:40.003" v="2022" actId="21"/>
          <ac:picMkLst>
            <pc:docMk/>
            <pc:sldMk cId="3916745566" sldId="263"/>
            <ac:picMk id="5" creationId="{279D0441-C98B-700C-A13D-C1DCE831FE57}"/>
          </ac:picMkLst>
        </pc:picChg>
        <pc:picChg chg="add mod">
          <ac:chgData name="Molly Fox" userId="d0c73aa7127c4df8" providerId="LiveId" clId="{8E8D590E-DE3B-41FC-A4F0-7EA4720AC8B7}" dt="2024-08-11T18:08:40.533" v="2023"/>
          <ac:picMkLst>
            <pc:docMk/>
            <pc:sldMk cId="3916745566" sldId="263"/>
            <ac:picMk id="6" creationId="{279D0441-C98B-700C-A13D-C1DCE831FE57}"/>
          </ac:picMkLst>
        </pc:picChg>
        <pc:picChg chg="add del mod modCrop">
          <ac:chgData name="Molly Fox" userId="d0c73aa7127c4df8" providerId="LiveId" clId="{8E8D590E-DE3B-41FC-A4F0-7EA4720AC8B7}" dt="2024-08-11T18:11:23.758" v="2058" actId="478"/>
          <ac:picMkLst>
            <pc:docMk/>
            <pc:sldMk cId="3916745566" sldId="263"/>
            <ac:picMk id="7" creationId="{A9316902-4717-E28C-10F0-0684BDC25F54}"/>
          </ac:picMkLst>
        </pc:picChg>
        <pc:picChg chg="add del mod">
          <ac:chgData name="Molly Fox" userId="d0c73aa7127c4df8" providerId="LiveId" clId="{8E8D590E-DE3B-41FC-A4F0-7EA4720AC8B7}" dt="2024-08-11T18:09:37.449" v="2044" actId="21"/>
          <ac:picMkLst>
            <pc:docMk/>
            <pc:sldMk cId="3916745566" sldId="263"/>
            <ac:picMk id="9" creationId="{37035C3E-B8FA-C823-2807-FCAC5ADE5708}"/>
          </ac:picMkLst>
        </pc:picChg>
        <pc:picChg chg="add mod">
          <ac:chgData name="Molly Fox" userId="d0c73aa7127c4df8" providerId="LiveId" clId="{8E8D590E-DE3B-41FC-A4F0-7EA4720AC8B7}" dt="2024-08-11T18:09:38.213" v="2045"/>
          <ac:picMkLst>
            <pc:docMk/>
            <pc:sldMk cId="3916745566" sldId="263"/>
            <ac:picMk id="10" creationId="{37035C3E-B8FA-C823-2807-FCAC5ADE5708}"/>
          </ac:picMkLst>
        </pc:picChg>
        <pc:picChg chg="add mod modCrop">
          <ac:chgData name="Molly Fox" userId="d0c73aa7127c4df8" providerId="LiveId" clId="{8E8D590E-DE3B-41FC-A4F0-7EA4720AC8B7}" dt="2024-08-11T18:09:59.469" v="2051" actId="1076"/>
          <ac:picMkLst>
            <pc:docMk/>
            <pc:sldMk cId="3916745566" sldId="263"/>
            <ac:picMk id="11" creationId="{627D43AD-815C-6A45-CD3D-B5E9223889C5}"/>
          </ac:picMkLst>
        </pc:picChg>
        <pc:picChg chg="add del mod">
          <ac:chgData name="Molly Fox" userId="d0c73aa7127c4df8" providerId="LiveId" clId="{8E8D590E-DE3B-41FC-A4F0-7EA4720AC8B7}" dt="2024-08-11T18:11:28.882" v="2062" actId="21"/>
          <ac:picMkLst>
            <pc:docMk/>
            <pc:sldMk cId="3916745566" sldId="263"/>
            <ac:picMk id="13" creationId="{06B559E0-4DFA-B126-6D93-33E6A1B3F681}"/>
          </ac:picMkLst>
        </pc:picChg>
        <pc:picChg chg="add mod">
          <ac:chgData name="Molly Fox" userId="d0c73aa7127c4df8" providerId="LiveId" clId="{8E8D590E-DE3B-41FC-A4F0-7EA4720AC8B7}" dt="2024-08-11T18:11:29.230" v="2063"/>
          <ac:picMkLst>
            <pc:docMk/>
            <pc:sldMk cId="3916745566" sldId="263"/>
            <ac:picMk id="14" creationId="{06B559E0-4DFA-B126-6D93-33E6A1B3F681}"/>
          </ac:picMkLst>
        </pc:picChg>
        <pc:picChg chg="add mod modCrop">
          <ac:chgData name="Molly Fox" userId="d0c73aa7127c4df8" providerId="LiveId" clId="{8E8D590E-DE3B-41FC-A4F0-7EA4720AC8B7}" dt="2024-08-11T18:11:47.752" v="2069" actId="1076"/>
          <ac:picMkLst>
            <pc:docMk/>
            <pc:sldMk cId="3916745566" sldId="263"/>
            <ac:picMk id="15" creationId="{1E8E3003-DD7F-807D-BF2B-72A1E5CC7E7B}"/>
          </ac:picMkLst>
        </pc:picChg>
      </pc:sldChg>
      <pc:sldChg chg="modSp new mod">
        <pc:chgData name="Molly Fox" userId="d0c73aa7127c4df8" providerId="LiveId" clId="{8E8D590E-DE3B-41FC-A4F0-7EA4720AC8B7}" dt="2024-08-11T17:50:01.268" v="737" actId="20577"/>
        <pc:sldMkLst>
          <pc:docMk/>
          <pc:sldMk cId="4116476774" sldId="264"/>
        </pc:sldMkLst>
        <pc:spChg chg="mod">
          <ac:chgData name="Molly Fox" userId="d0c73aa7127c4df8" providerId="LiveId" clId="{8E8D590E-DE3B-41FC-A4F0-7EA4720AC8B7}" dt="2024-08-11T17:50:01.268" v="737" actId="20577"/>
          <ac:spMkLst>
            <pc:docMk/>
            <pc:sldMk cId="4116476774" sldId="264"/>
            <ac:spMk id="2" creationId="{2215DCAC-3F53-D1CF-E7CF-3FA366DA9FCB}"/>
          </ac:spMkLst>
        </pc:spChg>
        <pc:spChg chg="mod">
          <ac:chgData name="Molly Fox" userId="d0c73aa7127c4df8" providerId="LiveId" clId="{8E8D590E-DE3B-41FC-A4F0-7EA4720AC8B7}" dt="2024-08-11T17:48:13.831" v="706"/>
          <ac:spMkLst>
            <pc:docMk/>
            <pc:sldMk cId="4116476774" sldId="264"/>
            <ac:spMk id="3" creationId="{FDDD19BF-AC42-8D7E-20D9-68D1D057CB66}"/>
          </ac:spMkLst>
        </pc:spChg>
      </pc:sldChg>
      <pc:sldChg chg="modSp add mod">
        <pc:chgData name="Molly Fox" userId="d0c73aa7127c4df8" providerId="LiveId" clId="{8E8D590E-DE3B-41FC-A4F0-7EA4720AC8B7}" dt="2024-08-11T17:52:52.174" v="1084" actId="20577"/>
        <pc:sldMkLst>
          <pc:docMk/>
          <pc:sldMk cId="4243953035" sldId="265"/>
        </pc:sldMkLst>
        <pc:spChg chg="mod">
          <ac:chgData name="Molly Fox" userId="d0c73aa7127c4df8" providerId="LiveId" clId="{8E8D590E-DE3B-41FC-A4F0-7EA4720AC8B7}" dt="2024-08-11T17:50:04.620" v="739" actId="20577"/>
          <ac:spMkLst>
            <pc:docMk/>
            <pc:sldMk cId="4243953035" sldId="265"/>
            <ac:spMk id="2" creationId="{2215DCAC-3F53-D1CF-E7CF-3FA366DA9FCB}"/>
          </ac:spMkLst>
        </pc:spChg>
        <pc:spChg chg="mod">
          <ac:chgData name="Molly Fox" userId="d0c73aa7127c4df8" providerId="LiveId" clId="{8E8D590E-DE3B-41FC-A4F0-7EA4720AC8B7}" dt="2024-08-11T17:52:52.174" v="1084" actId="20577"/>
          <ac:spMkLst>
            <pc:docMk/>
            <pc:sldMk cId="4243953035" sldId="265"/>
            <ac:spMk id="3" creationId="{FDDD19BF-AC42-8D7E-20D9-68D1D057CB66}"/>
          </ac:spMkLst>
        </pc:spChg>
      </pc:sldChg>
      <pc:sldChg chg="modSp add mod">
        <pc:chgData name="Molly Fox" userId="d0c73aa7127c4df8" providerId="LiveId" clId="{8E8D590E-DE3B-41FC-A4F0-7EA4720AC8B7}" dt="2024-08-11T17:56:23.409" v="1564" actId="20577"/>
        <pc:sldMkLst>
          <pc:docMk/>
          <pc:sldMk cId="868502603" sldId="266"/>
        </pc:sldMkLst>
        <pc:spChg chg="mod">
          <ac:chgData name="Molly Fox" userId="d0c73aa7127c4df8" providerId="LiveId" clId="{8E8D590E-DE3B-41FC-A4F0-7EA4720AC8B7}" dt="2024-08-11T17:54:22.416" v="1272" actId="313"/>
          <ac:spMkLst>
            <pc:docMk/>
            <pc:sldMk cId="868502603" sldId="266"/>
            <ac:spMk id="2" creationId="{2215DCAC-3F53-D1CF-E7CF-3FA366DA9FCB}"/>
          </ac:spMkLst>
        </pc:spChg>
        <pc:spChg chg="mod">
          <ac:chgData name="Molly Fox" userId="d0c73aa7127c4df8" providerId="LiveId" clId="{8E8D590E-DE3B-41FC-A4F0-7EA4720AC8B7}" dt="2024-08-11T17:56:23.409" v="1564" actId="20577"/>
          <ac:spMkLst>
            <pc:docMk/>
            <pc:sldMk cId="868502603" sldId="266"/>
            <ac:spMk id="3" creationId="{FDDD19BF-AC42-8D7E-20D9-68D1D057CB66}"/>
          </ac:spMkLst>
        </pc:spChg>
      </pc:sldChg>
      <pc:sldChg chg="modSp new mod">
        <pc:chgData name="Molly Fox" userId="d0c73aa7127c4df8" providerId="LiveId" clId="{8E8D590E-DE3B-41FC-A4F0-7EA4720AC8B7}" dt="2024-08-11T20:21:07.179" v="3230" actId="1035"/>
        <pc:sldMkLst>
          <pc:docMk/>
          <pc:sldMk cId="254239340" sldId="267"/>
        </pc:sldMkLst>
        <pc:spChg chg="mod">
          <ac:chgData name="Molly Fox" userId="d0c73aa7127c4df8" providerId="LiveId" clId="{8E8D590E-DE3B-41FC-A4F0-7EA4720AC8B7}" dt="2024-08-11T20:20:57.283" v="3219" actId="27636"/>
          <ac:spMkLst>
            <pc:docMk/>
            <pc:sldMk cId="254239340" sldId="267"/>
            <ac:spMk id="2" creationId="{7D70FF74-9DA5-A85A-CCEB-2153BE29D340}"/>
          </ac:spMkLst>
        </pc:spChg>
        <pc:spChg chg="mod">
          <ac:chgData name="Molly Fox" userId="d0c73aa7127c4df8" providerId="LiveId" clId="{8E8D590E-DE3B-41FC-A4F0-7EA4720AC8B7}" dt="2024-08-11T20:21:07.179" v="3230" actId="1035"/>
          <ac:spMkLst>
            <pc:docMk/>
            <pc:sldMk cId="254239340" sldId="267"/>
            <ac:spMk id="3" creationId="{104E5265-19D4-E82F-1752-E6FBA3A28F55}"/>
          </ac:spMkLst>
        </pc:spChg>
      </pc:sldChg>
      <pc:sldChg chg="new del">
        <pc:chgData name="Molly Fox" userId="d0c73aa7127c4df8" providerId="LiveId" clId="{8E8D590E-DE3B-41FC-A4F0-7EA4720AC8B7}" dt="2024-08-11T18:03:07.730" v="1893" actId="47"/>
        <pc:sldMkLst>
          <pc:docMk/>
          <pc:sldMk cId="1118494818" sldId="268"/>
        </pc:sldMkLst>
      </pc:sldChg>
      <pc:sldChg chg="new del">
        <pc:chgData name="Molly Fox" userId="d0c73aa7127c4df8" providerId="LiveId" clId="{8E8D590E-DE3B-41FC-A4F0-7EA4720AC8B7}" dt="2024-08-11T18:03:08.658" v="1894" actId="47"/>
        <pc:sldMkLst>
          <pc:docMk/>
          <pc:sldMk cId="1931002884" sldId="269"/>
        </pc:sldMkLst>
      </pc:sldChg>
      <pc:sldChg chg="modSp new del mod">
        <pc:chgData name="Molly Fox" userId="d0c73aa7127c4df8" providerId="LiveId" clId="{8E8D590E-DE3B-41FC-A4F0-7EA4720AC8B7}" dt="2024-08-11T18:53:21.973" v="3094" actId="47"/>
        <pc:sldMkLst>
          <pc:docMk/>
          <pc:sldMk cId="2859280377" sldId="270"/>
        </pc:sldMkLst>
        <pc:spChg chg="mod">
          <ac:chgData name="Molly Fox" userId="d0c73aa7127c4df8" providerId="LiveId" clId="{8E8D590E-DE3B-41FC-A4F0-7EA4720AC8B7}" dt="2024-08-11T18:01:40.032" v="1826"/>
          <ac:spMkLst>
            <pc:docMk/>
            <pc:sldMk cId="2859280377" sldId="270"/>
            <ac:spMk id="2" creationId="{81EA3E30-25E1-4C8E-C951-8416E5C7935C}"/>
          </ac:spMkLst>
        </pc:spChg>
        <pc:spChg chg="mod">
          <ac:chgData name="Molly Fox" userId="d0c73aa7127c4df8" providerId="LiveId" clId="{8E8D590E-DE3B-41FC-A4F0-7EA4720AC8B7}" dt="2024-08-11T18:03:00.382" v="1892" actId="20577"/>
          <ac:spMkLst>
            <pc:docMk/>
            <pc:sldMk cId="2859280377" sldId="270"/>
            <ac:spMk id="3" creationId="{C61EF3F0-6BAD-6985-A1F9-D8F3103B6175}"/>
          </ac:spMkLst>
        </pc:spChg>
      </pc:sldChg>
      <pc:sldChg chg="addSp delSp modSp add del mod">
        <pc:chgData name="Molly Fox" userId="d0c73aa7127c4df8" providerId="LiveId" clId="{8E8D590E-DE3B-41FC-A4F0-7EA4720AC8B7}" dt="2024-08-11T18:46:12.532" v="2950" actId="47"/>
        <pc:sldMkLst>
          <pc:docMk/>
          <pc:sldMk cId="278836303" sldId="271"/>
        </pc:sldMkLst>
        <pc:spChg chg="del">
          <ac:chgData name="Molly Fox" userId="d0c73aa7127c4df8" providerId="LiveId" clId="{8E8D590E-DE3B-41FC-A4F0-7EA4720AC8B7}" dt="2024-08-11T18:12:35.399" v="2120" actId="478"/>
          <ac:spMkLst>
            <pc:docMk/>
            <pc:sldMk cId="278836303" sldId="271"/>
            <ac:spMk id="3" creationId="{C61EF3F0-6BAD-6985-A1F9-D8F3103B6175}"/>
          </ac:spMkLst>
        </pc:spChg>
        <pc:spChg chg="add mod">
          <ac:chgData name="Molly Fox" userId="d0c73aa7127c4df8" providerId="LiveId" clId="{8E8D590E-DE3B-41FC-A4F0-7EA4720AC8B7}" dt="2024-08-11T18:13:09.226" v="2129" actId="20577"/>
          <ac:spMkLst>
            <pc:docMk/>
            <pc:sldMk cId="278836303" sldId="271"/>
            <ac:spMk id="5" creationId="{5A9F1318-B382-93CB-D36E-85B433C96202}"/>
          </ac:spMkLst>
        </pc:spChg>
      </pc:sldChg>
      <pc:sldChg chg="new del">
        <pc:chgData name="Molly Fox" userId="d0c73aa7127c4df8" providerId="LiveId" clId="{8E8D590E-DE3B-41FC-A4F0-7EA4720AC8B7}" dt="2024-08-11T18:13:20.009" v="2132" actId="47"/>
        <pc:sldMkLst>
          <pc:docMk/>
          <pc:sldMk cId="1739029752" sldId="272"/>
        </pc:sldMkLst>
      </pc:sldChg>
      <pc:sldChg chg="addSp delSp modSp new del mod">
        <pc:chgData name="Molly Fox" userId="d0c73aa7127c4df8" providerId="LiveId" clId="{8E8D590E-DE3B-41FC-A4F0-7EA4720AC8B7}" dt="2024-08-11T20:38:36.262" v="3369" actId="47"/>
        <pc:sldMkLst>
          <pc:docMk/>
          <pc:sldMk cId="4022044734" sldId="273"/>
        </pc:sldMkLst>
        <pc:spChg chg="mod">
          <ac:chgData name="Molly Fox" userId="d0c73aa7127c4df8" providerId="LiveId" clId="{8E8D590E-DE3B-41FC-A4F0-7EA4720AC8B7}" dt="2024-08-11T18:55:00.575" v="3174" actId="20577"/>
          <ac:spMkLst>
            <pc:docMk/>
            <pc:sldMk cId="4022044734" sldId="273"/>
            <ac:spMk id="2" creationId="{D8542B15-EF49-F99F-D7B8-DFB474E83641}"/>
          </ac:spMkLst>
        </pc:spChg>
        <pc:spChg chg="del mod">
          <ac:chgData name="Molly Fox" userId="d0c73aa7127c4df8" providerId="LiveId" clId="{8E8D590E-DE3B-41FC-A4F0-7EA4720AC8B7}" dt="2024-08-11T18:21:57.399" v="2159" actId="478"/>
          <ac:spMkLst>
            <pc:docMk/>
            <pc:sldMk cId="4022044734" sldId="273"/>
            <ac:spMk id="3" creationId="{45B69F98-0DD0-D12E-5C92-42667D90BDD7}"/>
          </ac:spMkLst>
        </pc:spChg>
        <pc:spChg chg="add del mod">
          <ac:chgData name="Molly Fox" userId="d0c73aa7127c4df8" providerId="LiveId" clId="{8E8D590E-DE3B-41FC-A4F0-7EA4720AC8B7}" dt="2024-08-11T18:21:50.461" v="2156" actId="478"/>
          <ac:spMkLst>
            <pc:docMk/>
            <pc:sldMk cId="4022044734" sldId="273"/>
            <ac:spMk id="4" creationId="{79E974F9-1609-1F40-FA3A-37DCBE515ACF}"/>
          </ac:spMkLst>
        </pc:spChg>
        <pc:spChg chg="del mod">
          <ac:chgData name="Molly Fox" userId="d0c73aa7127c4df8" providerId="LiveId" clId="{8E8D590E-DE3B-41FC-A4F0-7EA4720AC8B7}" dt="2024-08-11T18:21:57.399" v="2159" actId="478"/>
          <ac:spMkLst>
            <pc:docMk/>
            <pc:sldMk cId="4022044734" sldId="273"/>
            <ac:spMk id="5" creationId="{F61FD8A8-677A-8DA5-C24A-C3F9F65FBA62}"/>
          </ac:spMkLst>
        </pc:spChg>
        <pc:spChg chg="del mod">
          <ac:chgData name="Molly Fox" userId="d0c73aa7127c4df8" providerId="LiveId" clId="{8E8D590E-DE3B-41FC-A4F0-7EA4720AC8B7}" dt="2024-08-11T18:21:49.081" v="2155" actId="478"/>
          <ac:spMkLst>
            <pc:docMk/>
            <pc:sldMk cId="4022044734" sldId="273"/>
            <ac:spMk id="6" creationId="{28A24A5E-9BF7-3B13-4E68-E72B44C307C6}"/>
          </ac:spMkLst>
        </pc:spChg>
        <pc:spChg chg="add del mod">
          <ac:chgData name="Molly Fox" userId="d0c73aa7127c4df8" providerId="LiveId" clId="{8E8D590E-DE3B-41FC-A4F0-7EA4720AC8B7}" dt="2024-08-11T18:19:01.875" v="2144"/>
          <ac:spMkLst>
            <pc:docMk/>
            <pc:sldMk cId="4022044734" sldId="273"/>
            <ac:spMk id="7" creationId="{5E9BB8BF-47DF-C6D2-CCC4-9B60D1FB800F}"/>
          </ac:spMkLst>
        </pc:spChg>
        <pc:spChg chg="add del mod">
          <ac:chgData name="Molly Fox" userId="d0c73aa7127c4df8" providerId="LiveId" clId="{8E8D590E-DE3B-41FC-A4F0-7EA4720AC8B7}" dt="2024-08-11T18:20:46.791" v="2154" actId="478"/>
          <ac:spMkLst>
            <pc:docMk/>
            <pc:sldMk cId="4022044734" sldId="273"/>
            <ac:spMk id="8" creationId="{716A7B18-64D0-C506-A1C5-02715578EEE4}"/>
          </ac:spMkLst>
        </pc:spChg>
        <pc:spChg chg="add del">
          <ac:chgData name="Molly Fox" userId="d0c73aa7127c4df8" providerId="LiveId" clId="{8E8D590E-DE3B-41FC-A4F0-7EA4720AC8B7}" dt="2024-08-11T18:21:56.336" v="2158" actId="478"/>
          <ac:spMkLst>
            <pc:docMk/>
            <pc:sldMk cId="4022044734" sldId="273"/>
            <ac:spMk id="10" creationId="{2CFD8627-ECBA-813B-397E-A4A9EF1035FA}"/>
          </ac:spMkLst>
        </pc:spChg>
        <pc:spChg chg="add del mod">
          <ac:chgData name="Molly Fox" userId="d0c73aa7127c4df8" providerId="LiveId" clId="{8E8D590E-DE3B-41FC-A4F0-7EA4720AC8B7}" dt="2024-08-11T18:36:10.976" v="2393" actId="478"/>
          <ac:spMkLst>
            <pc:docMk/>
            <pc:sldMk cId="4022044734" sldId="273"/>
            <ac:spMk id="21" creationId="{10DFFA5C-B122-0734-7841-5E87D16BA855}"/>
          </ac:spMkLst>
        </pc:spChg>
        <pc:spChg chg="add mod">
          <ac:chgData name="Molly Fox" userId="d0c73aa7127c4df8" providerId="LiveId" clId="{8E8D590E-DE3B-41FC-A4F0-7EA4720AC8B7}" dt="2024-08-11T18:54:44.384" v="3165" actId="20577"/>
          <ac:spMkLst>
            <pc:docMk/>
            <pc:sldMk cId="4022044734" sldId="273"/>
            <ac:spMk id="22" creationId="{B7046D23-3C73-0582-EE75-77D294CA38BF}"/>
          </ac:spMkLst>
        </pc:spChg>
        <pc:spChg chg="add">
          <ac:chgData name="Molly Fox" userId="d0c73aa7127c4df8" providerId="LiveId" clId="{8E8D590E-DE3B-41FC-A4F0-7EA4720AC8B7}" dt="2024-08-11T18:40:44.091" v="2708"/>
          <ac:spMkLst>
            <pc:docMk/>
            <pc:sldMk cId="4022044734" sldId="273"/>
            <ac:spMk id="23" creationId="{23FD15D0-60F8-265C-89C4-321D46977405}"/>
          </ac:spMkLst>
        </pc:spChg>
        <pc:graphicFrameChg chg="add del mod">
          <ac:chgData name="Molly Fox" userId="d0c73aa7127c4df8" providerId="LiveId" clId="{8E8D590E-DE3B-41FC-A4F0-7EA4720AC8B7}" dt="2024-08-11T18:20:44.582" v="2153"/>
          <ac:graphicFrameMkLst>
            <pc:docMk/>
            <pc:sldMk cId="4022044734" sldId="273"/>
            <ac:graphicFrameMk id="9" creationId="{35108F9C-6EE4-7D29-6829-86ACA8B3E70F}"/>
          </ac:graphicFrameMkLst>
        </pc:graphicFrameChg>
        <pc:picChg chg="add del mod">
          <ac:chgData name="Molly Fox" userId="d0c73aa7127c4df8" providerId="LiveId" clId="{8E8D590E-DE3B-41FC-A4F0-7EA4720AC8B7}" dt="2024-08-11T20:21:31.531" v="3234" actId="21"/>
          <ac:picMkLst>
            <pc:docMk/>
            <pc:sldMk cId="4022044734" sldId="273"/>
            <ac:picMk id="4" creationId="{4D8C5627-1B6A-DD0F-4015-9ED78361295F}"/>
          </ac:picMkLst>
        </pc:picChg>
        <pc:picChg chg="add mod">
          <ac:chgData name="Molly Fox" userId="d0c73aa7127c4df8" providerId="LiveId" clId="{8E8D590E-DE3B-41FC-A4F0-7EA4720AC8B7}" dt="2024-08-11T20:21:32.544" v="3235"/>
          <ac:picMkLst>
            <pc:docMk/>
            <pc:sldMk cId="4022044734" sldId="273"/>
            <ac:picMk id="5" creationId="{4D8C5627-1B6A-DD0F-4015-9ED78361295F}"/>
          </ac:picMkLst>
        </pc:picChg>
        <pc:picChg chg="add del mod">
          <ac:chgData name="Molly Fox" userId="d0c73aa7127c4df8" providerId="LiveId" clId="{8E8D590E-DE3B-41FC-A4F0-7EA4720AC8B7}" dt="2024-08-11T20:21:48.781" v="3240" actId="21"/>
          <ac:picMkLst>
            <pc:docMk/>
            <pc:sldMk cId="4022044734" sldId="273"/>
            <ac:picMk id="6" creationId="{9E46D400-5CF0-C71E-2620-584F2AF1E03E}"/>
          </ac:picMkLst>
        </pc:picChg>
        <pc:picChg chg="add mod">
          <ac:chgData name="Molly Fox" userId="d0c73aa7127c4df8" providerId="LiveId" clId="{8E8D590E-DE3B-41FC-A4F0-7EA4720AC8B7}" dt="2024-08-11T20:21:51.099" v="3242"/>
          <ac:picMkLst>
            <pc:docMk/>
            <pc:sldMk cId="4022044734" sldId="273"/>
            <ac:picMk id="7" creationId="{9E46D400-5CF0-C71E-2620-584F2AF1E03E}"/>
          </ac:picMkLst>
        </pc:picChg>
        <pc:picChg chg="add del mod">
          <ac:chgData name="Molly Fox" userId="d0c73aa7127c4df8" providerId="LiveId" clId="{8E8D590E-DE3B-41FC-A4F0-7EA4720AC8B7}" dt="2024-08-11T20:22:00.843" v="3246" actId="21"/>
          <ac:picMkLst>
            <pc:docMk/>
            <pc:sldMk cId="4022044734" sldId="273"/>
            <ac:picMk id="9" creationId="{E5E735FD-78F0-68D4-F789-C8E50C4267AA}"/>
          </ac:picMkLst>
        </pc:picChg>
        <pc:picChg chg="add mod">
          <ac:chgData name="Molly Fox" userId="d0c73aa7127c4df8" providerId="LiveId" clId="{8E8D590E-DE3B-41FC-A4F0-7EA4720AC8B7}" dt="2024-08-11T20:22:01.406" v="3247"/>
          <ac:picMkLst>
            <pc:docMk/>
            <pc:sldMk cId="4022044734" sldId="273"/>
            <ac:picMk id="10" creationId="{E5E735FD-78F0-68D4-F789-C8E50C4267AA}"/>
          </ac:picMkLst>
        </pc:picChg>
        <pc:picChg chg="add del mod modCrop">
          <ac:chgData name="Molly Fox" userId="d0c73aa7127c4df8" providerId="LiveId" clId="{8E8D590E-DE3B-41FC-A4F0-7EA4720AC8B7}" dt="2024-08-11T20:22:26.836" v="3256" actId="21"/>
          <ac:picMkLst>
            <pc:docMk/>
            <pc:sldMk cId="4022044734" sldId="273"/>
            <ac:picMk id="11" creationId="{DF9B91DA-24E2-5A2A-6098-21DF4BB3092D}"/>
          </ac:picMkLst>
        </pc:picChg>
        <pc:picChg chg="add del mod">
          <ac:chgData name="Molly Fox" userId="d0c73aa7127c4df8" providerId="LiveId" clId="{8E8D590E-DE3B-41FC-A4F0-7EA4720AC8B7}" dt="2024-08-11T18:22:16.154" v="2163" actId="478"/>
          <ac:picMkLst>
            <pc:docMk/>
            <pc:sldMk cId="4022044734" sldId="273"/>
            <ac:picMk id="12" creationId="{2470F750-206F-1A9E-A843-083EDD4EC57B}"/>
          </ac:picMkLst>
        </pc:picChg>
        <pc:picChg chg="add mod">
          <ac:chgData name="Molly Fox" userId="d0c73aa7127c4df8" providerId="LiveId" clId="{8E8D590E-DE3B-41FC-A4F0-7EA4720AC8B7}" dt="2024-08-11T20:25:56.470" v="3343" actId="1035"/>
          <ac:picMkLst>
            <pc:docMk/>
            <pc:sldMk cId="4022044734" sldId="273"/>
            <ac:picMk id="12" creationId="{DF9B91DA-24E2-5A2A-6098-21DF4BB3092D}"/>
          </ac:picMkLst>
        </pc:picChg>
        <pc:picChg chg="add del mod">
          <ac:chgData name="Molly Fox" userId="d0c73aa7127c4df8" providerId="LiveId" clId="{8E8D590E-DE3B-41FC-A4F0-7EA4720AC8B7}" dt="2024-08-11T18:23:00.186" v="2167" actId="21"/>
          <ac:picMkLst>
            <pc:docMk/>
            <pc:sldMk cId="4022044734" sldId="273"/>
            <ac:picMk id="14" creationId="{E676F726-5FCF-4F04-6DC9-4C5E7E2E95C0}"/>
          </ac:picMkLst>
        </pc:picChg>
        <pc:picChg chg="add mod">
          <ac:chgData name="Molly Fox" userId="d0c73aa7127c4df8" providerId="LiveId" clId="{8E8D590E-DE3B-41FC-A4F0-7EA4720AC8B7}" dt="2024-08-11T18:23:01.692" v="2168"/>
          <ac:picMkLst>
            <pc:docMk/>
            <pc:sldMk cId="4022044734" sldId="273"/>
            <ac:picMk id="15" creationId="{E676F726-5FCF-4F04-6DC9-4C5E7E2E95C0}"/>
          </ac:picMkLst>
        </pc:picChg>
        <pc:picChg chg="add del mod">
          <ac:chgData name="Molly Fox" userId="d0c73aa7127c4df8" providerId="LiveId" clId="{8E8D590E-DE3B-41FC-A4F0-7EA4720AC8B7}" dt="2024-08-11T18:23:21.931" v="2172" actId="478"/>
          <ac:picMkLst>
            <pc:docMk/>
            <pc:sldMk cId="4022044734" sldId="273"/>
            <ac:picMk id="16" creationId="{6417E445-79A2-1435-CE44-44AC2D055665}"/>
          </ac:picMkLst>
        </pc:picChg>
        <pc:picChg chg="add del mod">
          <ac:chgData name="Molly Fox" userId="d0c73aa7127c4df8" providerId="LiveId" clId="{8E8D590E-DE3B-41FC-A4F0-7EA4720AC8B7}" dt="2024-08-11T18:43:39.510" v="2857" actId="21"/>
          <ac:picMkLst>
            <pc:docMk/>
            <pc:sldMk cId="4022044734" sldId="273"/>
            <ac:picMk id="18" creationId="{2A8D547D-C892-6829-F089-84DAE48D39B4}"/>
          </ac:picMkLst>
        </pc:picChg>
        <pc:picChg chg="add del mod modCrop">
          <ac:chgData name="Molly Fox" userId="d0c73aa7127c4df8" providerId="LiveId" clId="{8E8D590E-DE3B-41FC-A4F0-7EA4720AC8B7}" dt="2024-08-11T18:43:52.095" v="2862" actId="21"/>
          <ac:picMkLst>
            <pc:docMk/>
            <pc:sldMk cId="4022044734" sldId="273"/>
            <ac:picMk id="20" creationId="{99C74BC4-BC7A-7634-0A29-F762179E30CB}"/>
          </ac:picMkLst>
        </pc:picChg>
        <pc:picChg chg="add mod">
          <ac:chgData name="Molly Fox" userId="d0c73aa7127c4df8" providerId="LiveId" clId="{8E8D590E-DE3B-41FC-A4F0-7EA4720AC8B7}" dt="2024-08-11T18:43:41.041" v="2858"/>
          <ac:picMkLst>
            <pc:docMk/>
            <pc:sldMk cId="4022044734" sldId="273"/>
            <ac:picMk id="24" creationId="{2A8D547D-C892-6829-F089-84DAE48D39B4}"/>
          </ac:picMkLst>
        </pc:picChg>
        <pc:picChg chg="add del mod">
          <ac:chgData name="Molly Fox" userId="d0c73aa7127c4df8" providerId="LiveId" clId="{8E8D590E-DE3B-41FC-A4F0-7EA4720AC8B7}" dt="2024-08-11T20:21:50.634" v="3241" actId="478"/>
          <ac:picMkLst>
            <pc:docMk/>
            <pc:sldMk cId="4022044734" sldId="273"/>
            <ac:picMk id="25" creationId="{06C019BD-26E0-183D-5D82-F9CA50626DFB}"/>
          </ac:picMkLst>
        </pc:picChg>
        <pc:picChg chg="add mod">
          <ac:chgData name="Molly Fox" userId="d0c73aa7127c4df8" providerId="LiveId" clId="{8E8D590E-DE3B-41FC-A4F0-7EA4720AC8B7}" dt="2024-08-11T18:43:52.572" v="2863"/>
          <ac:picMkLst>
            <pc:docMk/>
            <pc:sldMk cId="4022044734" sldId="273"/>
            <ac:picMk id="26" creationId="{99C74BC4-BC7A-7634-0A29-F762179E30CB}"/>
          </ac:picMkLst>
        </pc:picChg>
        <pc:picChg chg="add del mod">
          <ac:chgData name="Molly Fox" userId="d0c73aa7127c4df8" providerId="LiveId" clId="{8E8D590E-DE3B-41FC-A4F0-7EA4720AC8B7}" dt="2024-08-11T20:22:28.023" v="3257" actId="478"/>
          <ac:picMkLst>
            <pc:docMk/>
            <pc:sldMk cId="4022044734" sldId="273"/>
            <ac:picMk id="27" creationId="{0662777D-771F-48DB-3709-09B435A870AC}"/>
          </ac:picMkLst>
        </pc:picChg>
      </pc:sldChg>
      <pc:sldChg chg="addSp delSp modSp add del mod">
        <pc:chgData name="Molly Fox" userId="d0c73aa7127c4df8" providerId="LiveId" clId="{8E8D590E-DE3B-41FC-A4F0-7EA4720AC8B7}" dt="2024-08-11T18:45:42.822" v="2938" actId="47"/>
        <pc:sldMkLst>
          <pc:docMk/>
          <pc:sldMk cId="3366707650" sldId="274"/>
        </pc:sldMkLst>
        <pc:spChg chg="mod">
          <ac:chgData name="Molly Fox" userId="d0c73aa7127c4df8" providerId="LiveId" clId="{8E8D590E-DE3B-41FC-A4F0-7EA4720AC8B7}" dt="2024-08-11T18:42:57.117" v="2842" actId="21"/>
          <ac:spMkLst>
            <pc:docMk/>
            <pc:sldMk cId="3366707650" sldId="274"/>
            <ac:spMk id="2" creationId="{D8542B15-EF49-F99F-D7B8-DFB474E83641}"/>
          </ac:spMkLst>
        </pc:spChg>
        <pc:picChg chg="add del mod">
          <ac:chgData name="Molly Fox" userId="d0c73aa7127c4df8" providerId="LiveId" clId="{8E8D590E-DE3B-41FC-A4F0-7EA4720AC8B7}" dt="2024-08-11T18:43:07.439" v="2844" actId="21"/>
          <ac:picMkLst>
            <pc:docMk/>
            <pc:sldMk cId="3366707650" sldId="274"/>
            <ac:picMk id="4" creationId="{21AFF955-A7A7-2232-4252-D3C59B303E33}"/>
          </ac:picMkLst>
        </pc:picChg>
        <pc:picChg chg="del">
          <ac:chgData name="Molly Fox" userId="d0c73aa7127c4df8" providerId="LiveId" clId="{8E8D590E-DE3B-41FC-A4F0-7EA4720AC8B7}" dt="2024-08-11T18:25:49.787" v="2235" actId="478"/>
          <ac:picMkLst>
            <pc:docMk/>
            <pc:sldMk cId="3366707650" sldId="274"/>
            <ac:picMk id="18" creationId="{2A8D547D-C892-6829-F089-84DAE48D39B4}"/>
          </ac:picMkLst>
        </pc:picChg>
      </pc:sldChg>
      <pc:sldChg chg="addSp delSp modSp add del mod">
        <pc:chgData name="Molly Fox" userId="d0c73aa7127c4df8" providerId="LiveId" clId="{8E8D590E-DE3B-41FC-A4F0-7EA4720AC8B7}" dt="2024-08-11T18:50:27.907" v="3008" actId="47"/>
        <pc:sldMkLst>
          <pc:docMk/>
          <pc:sldMk cId="3163336211" sldId="275"/>
        </pc:sldMkLst>
        <pc:spChg chg="mod">
          <ac:chgData name="Molly Fox" userId="d0c73aa7127c4df8" providerId="LiveId" clId="{8E8D590E-DE3B-41FC-A4F0-7EA4720AC8B7}" dt="2024-08-11T18:30:22.735" v="2329" actId="14100"/>
          <ac:spMkLst>
            <pc:docMk/>
            <pc:sldMk cId="3163336211" sldId="275"/>
            <ac:spMk id="2" creationId="{D8542B15-EF49-F99F-D7B8-DFB474E83641}"/>
          </ac:spMkLst>
        </pc:spChg>
        <pc:picChg chg="del">
          <ac:chgData name="Molly Fox" userId="d0c73aa7127c4df8" providerId="LiveId" clId="{8E8D590E-DE3B-41FC-A4F0-7EA4720AC8B7}" dt="2024-08-11T18:26:38.030" v="2251" actId="478"/>
          <ac:picMkLst>
            <pc:docMk/>
            <pc:sldMk cId="3163336211" sldId="275"/>
            <ac:picMk id="4" creationId="{21AFF955-A7A7-2232-4252-D3C59B303E33}"/>
          </ac:picMkLst>
        </pc:picChg>
        <pc:picChg chg="add del mod">
          <ac:chgData name="Molly Fox" userId="d0c73aa7127c4df8" providerId="LiveId" clId="{8E8D590E-DE3B-41FC-A4F0-7EA4720AC8B7}" dt="2024-08-11T18:47:58.650" v="2966" actId="21"/>
          <ac:picMkLst>
            <pc:docMk/>
            <pc:sldMk cId="3163336211" sldId="275"/>
            <ac:picMk id="5" creationId="{459E5B01-E9EB-A637-5401-C7AD70177C1E}"/>
          </ac:picMkLst>
        </pc:picChg>
      </pc:sldChg>
      <pc:sldChg chg="addSp delSp modSp add del mod">
        <pc:chgData name="Molly Fox" userId="d0c73aa7127c4df8" providerId="LiveId" clId="{8E8D590E-DE3B-41FC-A4F0-7EA4720AC8B7}" dt="2024-08-11T18:45:18.733" v="2926" actId="47"/>
        <pc:sldMkLst>
          <pc:docMk/>
          <pc:sldMk cId="777988433" sldId="276"/>
        </pc:sldMkLst>
        <pc:spChg chg="mod">
          <ac:chgData name="Molly Fox" userId="d0c73aa7127c4df8" providerId="LiveId" clId="{8E8D590E-DE3B-41FC-A4F0-7EA4720AC8B7}" dt="2024-08-11T18:45:17.025" v="2925" actId="21"/>
          <ac:spMkLst>
            <pc:docMk/>
            <pc:sldMk cId="777988433" sldId="276"/>
            <ac:spMk id="2" creationId="{D8542B15-EF49-F99F-D7B8-DFB474E83641}"/>
          </ac:spMkLst>
        </pc:spChg>
        <pc:picChg chg="add mod">
          <ac:chgData name="Molly Fox" userId="d0c73aa7127c4df8" providerId="LiveId" clId="{8E8D590E-DE3B-41FC-A4F0-7EA4720AC8B7}" dt="2024-08-11T18:43:30.213" v="2854"/>
          <ac:picMkLst>
            <pc:docMk/>
            <pc:sldMk cId="777988433" sldId="276"/>
            <ac:picMk id="3" creationId="{21AFF955-A7A7-2232-4252-D3C59B303E33}"/>
          </ac:picMkLst>
        </pc:picChg>
        <pc:picChg chg="add del mod">
          <ac:chgData name="Molly Fox" userId="d0c73aa7127c4df8" providerId="LiveId" clId="{8E8D590E-DE3B-41FC-A4F0-7EA4720AC8B7}" dt="2024-08-11T18:43:28.115" v="2852" actId="21"/>
          <ac:picMkLst>
            <pc:docMk/>
            <pc:sldMk cId="777988433" sldId="276"/>
            <ac:picMk id="4" creationId="{21AFF955-A7A7-2232-4252-D3C59B303E33}"/>
          </ac:picMkLst>
        </pc:picChg>
        <pc:picChg chg="add del mod">
          <ac:chgData name="Molly Fox" userId="d0c73aa7127c4df8" providerId="LiveId" clId="{8E8D590E-DE3B-41FC-A4F0-7EA4720AC8B7}" dt="2024-08-11T18:44:42.867" v="2915" actId="21"/>
          <ac:picMkLst>
            <pc:docMk/>
            <pc:sldMk cId="777988433" sldId="276"/>
            <ac:picMk id="5" creationId="{E215FBFE-9D06-9BF0-F4DF-EBD14790049E}"/>
          </ac:picMkLst>
        </pc:picChg>
        <pc:picChg chg="del">
          <ac:chgData name="Molly Fox" userId="d0c73aa7127c4df8" providerId="LiveId" clId="{8E8D590E-DE3B-41FC-A4F0-7EA4720AC8B7}" dt="2024-08-11T18:43:29.723" v="2853" actId="478"/>
          <ac:picMkLst>
            <pc:docMk/>
            <pc:sldMk cId="777988433" sldId="276"/>
            <ac:picMk id="18" creationId="{2A8D547D-C892-6829-F089-84DAE48D39B4}"/>
          </ac:picMkLst>
        </pc:picChg>
      </pc:sldChg>
      <pc:sldChg chg="addSp delSp modSp add del mod ord">
        <pc:chgData name="Molly Fox" userId="d0c73aa7127c4df8" providerId="LiveId" clId="{8E8D590E-DE3B-41FC-A4F0-7EA4720AC8B7}" dt="2024-08-11T20:38:38.468" v="3371" actId="47"/>
        <pc:sldMkLst>
          <pc:docMk/>
          <pc:sldMk cId="2207563824" sldId="277"/>
        </pc:sldMkLst>
        <pc:spChg chg="mod">
          <ac:chgData name="Molly Fox" userId="d0c73aa7127c4df8" providerId="LiveId" clId="{8E8D590E-DE3B-41FC-A4F0-7EA4720AC8B7}" dt="2024-08-11T18:55:10.730" v="3190" actId="20577"/>
          <ac:spMkLst>
            <pc:docMk/>
            <pc:sldMk cId="2207563824" sldId="277"/>
            <ac:spMk id="2" creationId="{D8542B15-EF49-F99F-D7B8-DFB474E83641}"/>
          </ac:spMkLst>
        </pc:spChg>
        <pc:spChg chg="mod">
          <ac:chgData name="Molly Fox" userId="d0c73aa7127c4df8" providerId="LiveId" clId="{8E8D590E-DE3B-41FC-A4F0-7EA4720AC8B7}" dt="2024-08-11T18:54:35.255" v="3142" actId="20577"/>
          <ac:spMkLst>
            <pc:docMk/>
            <pc:sldMk cId="2207563824" sldId="277"/>
            <ac:spMk id="22" creationId="{B7046D23-3C73-0582-EE75-77D294CA38BF}"/>
          </ac:spMkLst>
        </pc:spChg>
        <pc:picChg chg="add mod">
          <ac:chgData name="Molly Fox" userId="d0c73aa7127c4df8" providerId="LiveId" clId="{8E8D590E-DE3B-41FC-A4F0-7EA4720AC8B7}" dt="2024-08-11T18:44:48.167" v="2917"/>
          <ac:picMkLst>
            <pc:docMk/>
            <pc:sldMk cId="2207563824" sldId="277"/>
            <ac:picMk id="3" creationId="{8A84FDDB-B27B-7A1A-6730-FC1D3B8DD07F}"/>
          </ac:picMkLst>
        </pc:picChg>
        <pc:picChg chg="add del mod">
          <ac:chgData name="Molly Fox" userId="d0c73aa7127c4df8" providerId="LiveId" clId="{8E8D590E-DE3B-41FC-A4F0-7EA4720AC8B7}" dt="2024-08-11T18:45:02.565" v="2922" actId="21"/>
          <ac:picMkLst>
            <pc:docMk/>
            <pc:sldMk cId="2207563824" sldId="277"/>
            <ac:picMk id="4" creationId="{3BD61C57-7DC8-754F-52D4-91C8A2192A39}"/>
          </ac:picMkLst>
        </pc:picChg>
        <pc:picChg chg="add del mod">
          <ac:chgData name="Molly Fox" userId="d0c73aa7127c4df8" providerId="LiveId" clId="{8E8D590E-DE3B-41FC-A4F0-7EA4720AC8B7}" dt="2024-08-11T20:23:52.531" v="3290" actId="21"/>
          <ac:picMkLst>
            <pc:docMk/>
            <pc:sldMk cId="2207563824" sldId="277"/>
            <ac:picMk id="4" creationId="{C5A013F9-1776-FE03-6BC5-2C50217A7556}"/>
          </ac:picMkLst>
        </pc:picChg>
        <pc:picChg chg="add del mod">
          <ac:chgData name="Molly Fox" userId="d0c73aa7127c4df8" providerId="LiveId" clId="{8E8D590E-DE3B-41FC-A4F0-7EA4720AC8B7}" dt="2024-08-11T20:23:56.981" v="3293" actId="21"/>
          <ac:picMkLst>
            <pc:docMk/>
            <pc:sldMk cId="2207563824" sldId="277"/>
            <ac:picMk id="5" creationId="{C5A013F9-1776-FE03-6BC5-2C50217A7556}"/>
          </ac:picMkLst>
        </pc:picChg>
        <pc:picChg chg="add mod">
          <ac:chgData name="Molly Fox" userId="d0c73aa7127c4df8" providerId="LiveId" clId="{8E8D590E-DE3B-41FC-A4F0-7EA4720AC8B7}" dt="2024-08-11T18:44:44.481" v="2916"/>
          <ac:picMkLst>
            <pc:docMk/>
            <pc:sldMk cId="2207563824" sldId="277"/>
            <ac:picMk id="5" creationId="{E215FBFE-9D06-9BF0-F4DF-EBD14790049E}"/>
          </ac:picMkLst>
        </pc:picChg>
        <pc:picChg chg="add del mod">
          <ac:chgData name="Molly Fox" userId="d0c73aa7127c4df8" providerId="LiveId" clId="{8E8D590E-DE3B-41FC-A4F0-7EA4720AC8B7}" dt="2024-08-11T18:48:35.238" v="2974" actId="478"/>
          <ac:picMkLst>
            <pc:docMk/>
            <pc:sldMk cId="2207563824" sldId="277"/>
            <ac:picMk id="6" creationId="{3BD61C57-7DC8-754F-52D4-91C8A2192A39}"/>
          </ac:picMkLst>
        </pc:picChg>
        <pc:picChg chg="add mod">
          <ac:chgData name="Molly Fox" userId="d0c73aa7127c4df8" providerId="LiveId" clId="{8E8D590E-DE3B-41FC-A4F0-7EA4720AC8B7}" dt="2024-08-11T20:23:57.397" v="3294"/>
          <ac:picMkLst>
            <pc:docMk/>
            <pc:sldMk cId="2207563824" sldId="277"/>
            <ac:picMk id="6" creationId="{C5A013F9-1776-FE03-6BC5-2C50217A7556}"/>
          </ac:picMkLst>
        </pc:picChg>
        <pc:picChg chg="add mod">
          <ac:chgData name="Molly Fox" userId="d0c73aa7127c4df8" providerId="LiveId" clId="{8E8D590E-DE3B-41FC-A4F0-7EA4720AC8B7}" dt="2024-08-11T18:48:03.537" v="2967"/>
          <ac:picMkLst>
            <pc:docMk/>
            <pc:sldMk cId="2207563824" sldId="277"/>
            <ac:picMk id="7" creationId="{459E5B01-E9EB-A637-5401-C7AD70177C1E}"/>
          </ac:picMkLst>
        </pc:picChg>
        <pc:picChg chg="add del mod">
          <ac:chgData name="Molly Fox" userId="d0c73aa7127c4df8" providerId="LiveId" clId="{8E8D590E-DE3B-41FC-A4F0-7EA4720AC8B7}" dt="2024-08-11T20:24:07.160" v="3298" actId="21"/>
          <ac:picMkLst>
            <pc:docMk/>
            <pc:sldMk cId="2207563824" sldId="277"/>
            <ac:picMk id="7" creationId="{9175D602-EB27-4734-E7A0-15A680504025}"/>
          </ac:picMkLst>
        </pc:picChg>
        <pc:picChg chg="add del mod">
          <ac:chgData name="Molly Fox" userId="d0c73aa7127c4df8" providerId="LiveId" clId="{8E8D590E-DE3B-41FC-A4F0-7EA4720AC8B7}" dt="2024-08-11T18:48:33.619" v="2972" actId="21"/>
          <ac:picMkLst>
            <pc:docMk/>
            <pc:sldMk cId="2207563824" sldId="277"/>
            <ac:picMk id="8" creationId="{40724CBE-A267-856F-1896-3A58B2B72063}"/>
          </ac:picMkLst>
        </pc:picChg>
        <pc:picChg chg="add mod">
          <ac:chgData name="Molly Fox" userId="d0c73aa7127c4df8" providerId="LiveId" clId="{8E8D590E-DE3B-41FC-A4F0-7EA4720AC8B7}" dt="2024-08-11T20:24:08.995" v="3300"/>
          <ac:picMkLst>
            <pc:docMk/>
            <pc:sldMk cId="2207563824" sldId="277"/>
            <ac:picMk id="8" creationId="{9175D602-EB27-4734-E7A0-15A680504025}"/>
          </ac:picMkLst>
        </pc:picChg>
        <pc:picChg chg="add del mod">
          <ac:chgData name="Molly Fox" userId="d0c73aa7127c4df8" providerId="LiveId" clId="{8E8D590E-DE3B-41FC-A4F0-7EA4720AC8B7}" dt="2024-08-11T20:24:08.607" v="3299" actId="478"/>
          <ac:picMkLst>
            <pc:docMk/>
            <pc:sldMk cId="2207563824" sldId="277"/>
            <ac:picMk id="9" creationId="{40724CBE-A267-856F-1896-3A58B2B72063}"/>
          </ac:picMkLst>
        </pc:picChg>
        <pc:picChg chg="add del mod">
          <ac:chgData name="Molly Fox" userId="d0c73aa7127c4df8" providerId="LiveId" clId="{8E8D590E-DE3B-41FC-A4F0-7EA4720AC8B7}" dt="2024-08-11T20:24:13.907" v="3304" actId="21"/>
          <ac:picMkLst>
            <pc:docMk/>
            <pc:sldMk cId="2207563824" sldId="277"/>
            <ac:picMk id="11" creationId="{694697E7-DF82-21FA-E4F4-62154AAE41F8}"/>
          </ac:picMkLst>
        </pc:picChg>
        <pc:picChg chg="add del mod">
          <ac:chgData name="Molly Fox" userId="d0c73aa7127c4df8" providerId="LiveId" clId="{8E8D590E-DE3B-41FC-A4F0-7EA4720AC8B7}" dt="2024-08-11T18:50:44.600" v="3012" actId="21"/>
          <ac:picMkLst>
            <pc:docMk/>
            <pc:sldMk cId="2207563824" sldId="277"/>
            <ac:picMk id="11" creationId="{C426413E-15FC-67D0-ED31-A7D9E499505B}"/>
          </ac:picMkLst>
        </pc:picChg>
        <pc:picChg chg="add mod">
          <ac:chgData name="Molly Fox" userId="d0c73aa7127c4df8" providerId="LiveId" clId="{8E8D590E-DE3B-41FC-A4F0-7EA4720AC8B7}" dt="2024-08-11T20:24:14.284" v="3305"/>
          <ac:picMkLst>
            <pc:docMk/>
            <pc:sldMk cId="2207563824" sldId="277"/>
            <ac:picMk id="12" creationId="{694697E7-DF82-21FA-E4F4-62154AAE41F8}"/>
          </ac:picMkLst>
        </pc:picChg>
        <pc:picChg chg="add mod">
          <ac:chgData name="Molly Fox" userId="d0c73aa7127c4df8" providerId="LiveId" clId="{8E8D590E-DE3B-41FC-A4F0-7EA4720AC8B7}" dt="2024-08-11T18:50:45.063" v="3013"/>
          <ac:picMkLst>
            <pc:docMk/>
            <pc:sldMk cId="2207563824" sldId="277"/>
            <ac:picMk id="12" creationId="{C426413E-15FC-67D0-ED31-A7D9E499505B}"/>
          </ac:picMkLst>
        </pc:picChg>
        <pc:picChg chg="add del mod modCrop">
          <ac:chgData name="Molly Fox" userId="d0c73aa7127c4df8" providerId="LiveId" clId="{8E8D590E-DE3B-41FC-A4F0-7EA4720AC8B7}" dt="2024-08-11T18:52:23.662" v="3055" actId="21"/>
          <ac:picMkLst>
            <pc:docMk/>
            <pc:sldMk cId="2207563824" sldId="277"/>
            <ac:picMk id="13" creationId="{4EC6DB2B-72ED-71D5-EBCE-D53F5CD80A86}"/>
          </ac:picMkLst>
        </pc:picChg>
        <pc:picChg chg="add del mod modCrop">
          <ac:chgData name="Molly Fox" userId="d0c73aa7127c4df8" providerId="LiveId" clId="{8E8D590E-DE3B-41FC-A4F0-7EA4720AC8B7}" dt="2024-08-11T20:24:35.819" v="3313" actId="21"/>
          <ac:picMkLst>
            <pc:docMk/>
            <pc:sldMk cId="2207563824" sldId="277"/>
            <ac:picMk id="13" creationId="{96405A70-6F25-FF3D-A705-1AEC3540FD2C}"/>
          </ac:picMkLst>
        </pc:picChg>
        <pc:picChg chg="add del mod">
          <ac:chgData name="Molly Fox" userId="d0c73aa7127c4df8" providerId="LiveId" clId="{8E8D590E-DE3B-41FC-A4F0-7EA4720AC8B7}" dt="2024-08-11T20:24:37.051" v="3314" actId="478"/>
          <ac:picMkLst>
            <pc:docMk/>
            <pc:sldMk cId="2207563824" sldId="277"/>
            <ac:picMk id="14" creationId="{4EC6DB2B-72ED-71D5-EBCE-D53F5CD80A86}"/>
          </ac:picMkLst>
        </pc:picChg>
        <pc:picChg chg="add mod">
          <ac:chgData name="Molly Fox" userId="d0c73aa7127c4df8" providerId="LiveId" clId="{8E8D590E-DE3B-41FC-A4F0-7EA4720AC8B7}" dt="2024-08-11T20:26:01.094" v="3349" actId="1036"/>
          <ac:picMkLst>
            <pc:docMk/>
            <pc:sldMk cId="2207563824" sldId="277"/>
            <ac:picMk id="15" creationId="{96405A70-6F25-FF3D-A705-1AEC3540FD2C}"/>
          </ac:picMkLst>
        </pc:picChg>
        <pc:picChg chg="del">
          <ac:chgData name="Molly Fox" userId="d0c73aa7127c4df8" providerId="LiveId" clId="{8E8D590E-DE3B-41FC-A4F0-7EA4720AC8B7}" dt="2024-08-11T18:45:03.812" v="2923" actId="478"/>
          <ac:picMkLst>
            <pc:docMk/>
            <pc:sldMk cId="2207563824" sldId="277"/>
            <ac:picMk id="25" creationId="{06C019BD-26E0-183D-5D82-F9CA50626DFB}"/>
          </ac:picMkLst>
        </pc:picChg>
        <pc:picChg chg="del">
          <ac:chgData name="Molly Fox" userId="d0c73aa7127c4df8" providerId="LiveId" clId="{8E8D590E-DE3B-41FC-A4F0-7EA4720AC8B7}" dt="2024-08-11T18:52:25.062" v="3056" actId="478"/>
          <ac:picMkLst>
            <pc:docMk/>
            <pc:sldMk cId="2207563824" sldId="277"/>
            <ac:picMk id="27" creationId="{0662777D-771F-48DB-3709-09B435A870AC}"/>
          </ac:picMkLst>
        </pc:picChg>
      </pc:sldChg>
      <pc:sldChg chg="addSp delSp modSp add del mod">
        <pc:chgData name="Molly Fox" userId="d0c73aa7127c4df8" providerId="LiveId" clId="{8E8D590E-DE3B-41FC-A4F0-7EA4720AC8B7}" dt="2024-08-11T20:38:37.480" v="3370" actId="47"/>
        <pc:sldMkLst>
          <pc:docMk/>
          <pc:sldMk cId="602780004" sldId="278"/>
        </pc:sldMkLst>
        <pc:spChg chg="mod">
          <ac:chgData name="Molly Fox" userId="d0c73aa7127c4df8" providerId="LiveId" clId="{8E8D590E-DE3B-41FC-A4F0-7EA4720AC8B7}" dt="2024-08-11T18:55:05.351" v="3182" actId="20577"/>
          <ac:spMkLst>
            <pc:docMk/>
            <pc:sldMk cId="602780004" sldId="278"/>
            <ac:spMk id="2" creationId="{D8542B15-EF49-F99F-D7B8-DFB474E83641}"/>
          </ac:spMkLst>
        </pc:spChg>
        <pc:spChg chg="mod">
          <ac:chgData name="Molly Fox" userId="d0c73aa7127c4df8" providerId="LiveId" clId="{8E8D590E-DE3B-41FC-A4F0-7EA4720AC8B7}" dt="2024-08-11T18:53:12.179" v="3091" actId="20577"/>
          <ac:spMkLst>
            <pc:docMk/>
            <pc:sldMk cId="602780004" sldId="278"/>
            <ac:spMk id="22" creationId="{B7046D23-3C73-0582-EE75-77D294CA38BF}"/>
          </ac:spMkLst>
        </pc:spChg>
        <pc:picChg chg="add del mod">
          <ac:chgData name="Molly Fox" userId="d0c73aa7127c4df8" providerId="LiveId" clId="{8E8D590E-DE3B-41FC-A4F0-7EA4720AC8B7}" dt="2024-08-11T18:48:55.324" v="2979" actId="21"/>
          <ac:picMkLst>
            <pc:docMk/>
            <pc:sldMk cId="602780004" sldId="278"/>
            <ac:picMk id="4" creationId="{4AAD0AC5-A231-68AF-84EF-0A685F86FE5E}"/>
          </ac:picMkLst>
        </pc:picChg>
        <pc:picChg chg="add del mod">
          <ac:chgData name="Molly Fox" userId="d0c73aa7127c4df8" providerId="LiveId" clId="{8E8D590E-DE3B-41FC-A4F0-7EA4720AC8B7}" dt="2024-08-11T20:22:46.253" v="3262" actId="21"/>
          <ac:picMkLst>
            <pc:docMk/>
            <pc:sldMk cId="602780004" sldId="278"/>
            <ac:picMk id="4" creationId="{F71B4293-152C-5FCC-780E-ECBC49A14690}"/>
          </ac:picMkLst>
        </pc:picChg>
        <pc:picChg chg="add mod">
          <ac:chgData name="Molly Fox" userId="d0c73aa7127c4df8" providerId="LiveId" clId="{8E8D590E-DE3B-41FC-A4F0-7EA4720AC8B7}" dt="2024-08-11T18:48:55.680" v="2980"/>
          <ac:picMkLst>
            <pc:docMk/>
            <pc:sldMk cId="602780004" sldId="278"/>
            <ac:picMk id="5" creationId="{4AAD0AC5-A231-68AF-84EF-0A685F86FE5E}"/>
          </ac:picMkLst>
        </pc:picChg>
        <pc:picChg chg="add mod">
          <ac:chgData name="Molly Fox" userId="d0c73aa7127c4df8" providerId="LiveId" clId="{8E8D590E-DE3B-41FC-A4F0-7EA4720AC8B7}" dt="2024-08-11T20:22:46.827" v="3263"/>
          <ac:picMkLst>
            <pc:docMk/>
            <pc:sldMk cId="602780004" sldId="278"/>
            <ac:picMk id="5" creationId="{F71B4293-152C-5FCC-780E-ECBC49A14690}"/>
          </ac:picMkLst>
        </pc:picChg>
        <pc:picChg chg="del">
          <ac:chgData name="Molly Fox" userId="d0c73aa7127c4df8" providerId="LiveId" clId="{8E8D590E-DE3B-41FC-A4F0-7EA4720AC8B7}" dt="2024-08-11T20:22:59.182" v="3268" actId="478"/>
          <ac:picMkLst>
            <pc:docMk/>
            <pc:sldMk cId="602780004" sldId="278"/>
            <ac:picMk id="6" creationId="{3BD61C57-7DC8-754F-52D4-91C8A2192A39}"/>
          </ac:picMkLst>
        </pc:picChg>
        <pc:picChg chg="add del mod">
          <ac:chgData name="Molly Fox" userId="d0c73aa7127c4df8" providerId="LiveId" clId="{8E8D590E-DE3B-41FC-A4F0-7EA4720AC8B7}" dt="2024-08-11T20:22:57.896" v="3267" actId="21"/>
          <ac:picMkLst>
            <pc:docMk/>
            <pc:sldMk cId="602780004" sldId="278"/>
            <ac:picMk id="7" creationId="{86C77B2D-F21D-F898-5E2A-BD0BD20E5F31}"/>
          </ac:picMkLst>
        </pc:picChg>
        <pc:picChg chg="add del mod modCrop">
          <ac:chgData name="Molly Fox" userId="d0c73aa7127c4df8" providerId="LiveId" clId="{8E8D590E-DE3B-41FC-A4F0-7EA4720AC8B7}" dt="2024-08-11T18:50:11.291" v="3005" actId="21"/>
          <ac:picMkLst>
            <pc:docMk/>
            <pc:sldMk cId="602780004" sldId="278"/>
            <ac:picMk id="7" creationId="{BAC87844-9266-32E7-A73D-5179CCA52C1A}"/>
          </ac:picMkLst>
        </pc:picChg>
        <pc:picChg chg="add del mod">
          <ac:chgData name="Molly Fox" userId="d0c73aa7127c4df8" providerId="LiveId" clId="{8E8D590E-DE3B-41FC-A4F0-7EA4720AC8B7}" dt="2024-08-11T20:23:38.583" v="3283" actId="478"/>
          <ac:picMkLst>
            <pc:docMk/>
            <pc:sldMk cId="602780004" sldId="278"/>
            <ac:picMk id="8" creationId="{BAC87844-9266-32E7-A73D-5179CCA52C1A}"/>
          </ac:picMkLst>
        </pc:picChg>
        <pc:picChg chg="add mod">
          <ac:chgData name="Molly Fox" userId="d0c73aa7127c4df8" providerId="LiveId" clId="{8E8D590E-DE3B-41FC-A4F0-7EA4720AC8B7}" dt="2024-08-11T20:22:59.582" v="3269"/>
          <ac:picMkLst>
            <pc:docMk/>
            <pc:sldMk cId="602780004" sldId="278"/>
            <ac:picMk id="9" creationId="{86C77B2D-F21D-F898-5E2A-BD0BD20E5F31}"/>
          </ac:picMkLst>
        </pc:picChg>
        <pc:picChg chg="add del mod">
          <ac:chgData name="Molly Fox" userId="d0c73aa7127c4df8" providerId="LiveId" clId="{8E8D590E-DE3B-41FC-A4F0-7EA4720AC8B7}" dt="2024-08-11T20:23:08.301" v="3273" actId="21"/>
          <ac:picMkLst>
            <pc:docMk/>
            <pc:sldMk cId="602780004" sldId="278"/>
            <ac:picMk id="11" creationId="{FBA1623B-BDBC-4015-DCD9-4A7CB924DD54}"/>
          </ac:picMkLst>
        </pc:picChg>
        <pc:picChg chg="add mod">
          <ac:chgData name="Molly Fox" userId="d0c73aa7127c4df8" providerId="LiveId" clId="{8E8D590E-DE3B-41FC-A4F0-7EA4720AC8B7}" dt="2024-08-11T20:23:08.771" v="3274"/>
          <ac:picMkLst>
            <pc:docMk/>
            <pc:sldMk cId="602780004" sldId="278"/>
            <ac:picMk id="12" creationId="{FBA1623B-BDBC-4015-DCD9-4A7CB924DD54}"/>
          </ac:picMkLst>
        </pc:picChg>
        <pc:picChg chg="add del mod modCrop">
          <ac:chgData name="Molly Fox" userId="d0c73aa7127c4df8" providerId="LiveId" clId="{8E8D590E-DE3B-41FC-A4F0-7EA4720AC8B7}" dt="2024-08-11T20:23:37.361" v="3282" actId="21"/>
          <ac:picMkLst>
            <pc:docMk/>
            <pc:sldMk cId="602780004" sldId="278"/>
            <ac:picMk id="13" creationId="{AA3AAFE6-96F0-ED61-B1BA-DB3257DF9109}"/>
          </ac:picMkLst>
        </pc:picChg>
        <pc:picChg chg="add mod">
          <ac:chgData name="Molly Fox" userId="d0c73aa7127c4df8" providerId="LiveId" clId="{8E8D590E-DE3B-41FC-A4F0-7EA4720AC8B7}" dt="2024-08-11T20:25:49.253" v="3339" actId="1035"/>
          <ac:picMkLst>
            <pc:docMk/>
            <pc:sldMk cId="602780004" sldId="278"/>
            <ac:picMk id="14" creationId="{AA3AAFE6-96F0-ED61-B1BA-DB3257DF9109}"/>
          </ac:picMkLst>
        </pc:picChg>
        <pc:picChg chg="del">
          <ac:chgData name="Molly Fox" userId="d0c73aa7127c4df8" providerId="LiveId" clId="{8E8D590E-DE3B-41FC-A4F0-7EA4720AC8B7}" dt="2024-08-11T18:50:12.514" v="3006" actId="478"/>
          <ac:picMkLst>
            <pc:docMk/>
            <pc:sldMk cId="602780004" sldId="278"/>
            <ac:picMk id="27" creationId="{0662777D-771F-48DB-3709-09B435A870AC}"/>
          </ac:picMkLst>
        </pc:picChg>
      </pc:sldChg>
      <pc:sldChg chg="addSp delSp modSp add mod">
        <pc:chgData name="Molly Fox" userId="d0c73aa7127c4df8" providerId="LiveId" clId="{8E8D590E-DE3B-41FC-A4F0-7EA4720AC8B7}" dt="2024-08-11T20:26:06.841" v="3355" actId="1036"/>
        <pc:sldMkLst>
          <pc:docMk/>
          <pc:sldMk cId="1451928374" sldId="279"/>
        </pc:sldMkLst>
        <pc:picChg chg="add del mod">
          <ac:chgData name="Molly Fox" userId="d0c73aa7127c4df8" providerId="LiveId" clId="{8E8D590E-DE3B-41FC-A4F0-7EA4720AC8B7}" dt="2024-08-11T20:24:56.044" v="3320" actId="21"/>
          <ac:picMkLst>
            <pc:docMk/>
            <pc:sldMk cId="1451928374" sldId="279"/>
            <ac:picMk id="4" creationId="{D76F56FE-25F0-234E-A06B-EBF49223F85B}"/>
          </ac:picMkLst>
        </pc:picChg>
        <pc:picChg chg="add mod">
          <ac:chgData name="Molly Fox" userId="d0c73aa7127c4df8" providerId="LiveId" clId="{8E8D590E-DE3B-41FC-A4F0-7EA4720AC8B7}" dt="2024-08-11T20:24:56.388" v="3321"/>
          <ac:picMkLst>
            <pc:docMk/>
            <pc:sldMk cId="1451928374" sldId="279"/>
            <ac:picMk id="5" creationId="{D76F56FE-25F0-234E-A06B-EBF49223F85B}"/>
          </ac:picMkLst>
        </pc:picChg>
        <pc:picChg chg="add del mod">
          <ac:chgData name="Molly Fox" userId="d0c73aa7127c4df8" providerId="LiveId" clId="{8E8D590E-DE3B-41FC-A4F0-7EA4720AC8B7}" dt="2024-08-11T20:25:04.136" v="3325" actId="21"/>
          <ac:picMkLst>
            <pc:docMk/>
            <pc:sldMk cId="1451928374" sldId="279"/>
            <ac:picMk id="6" creationId="{29CCE42A-5C1D-169C-0220-12E324EDB29D}"/>
          </ac:picMkLst>
        </pc:picChg>
        <pc:picChg chg="del">
          <ac:chgData name="Molly Fox" userId="d0c73aa7127c4df8" providerId="LiveId" clId="{8E8D590E-DE3B-41FC-A4F0-7EA4720AC8B7}" dt="2024-08-11T20:25:05.274" v="3326" actId="478"/>
          <ac:picMkLst>
            <pc:docMk/>
            <pc:sldMk cId="1451928374" sldId="279"/>
            <ac:picMk id="7" creationId="{9E46D400-5CF0-C71E-2620-584F2AF1E03E}"/>
          </ac:picMkLst>
        </pc:picChg>
        <pc:picChg chg="add mod">
          <ac:chgData name="Molly Fox" userId="d0c73aa7127c4df8" providerId="LiveId" clId="{8E8D590E-DE3B-41FC-A4F0-7EA4720AC8B7}" dt="2024-08-11T20:25:05.634" v="3327"/>
          <ac:picMkLst>
            <pc:docMk/>
            <pc:sldMk cId="1451928374" sldId="279"/>
            <ac:picMk id="8" creationId="{29CCE42A-5C1D-169C-0220-12E324EDB29D}"/>
          </ac:picMkLst>
        </pc:picChg>
        <pc:picChg chg="mod">
          <ac:chgData name="Molly Fox" userId="d0c73aa7127c4df8" providerId="LiveId" clId="{8E8D590E-DE3B-41FC-A4F0-7EA4720AC8B7}" dt="2024-08-11T20:26:06.841" v="3355" actId="1036"/>
          <ac:picMkLst>
            <pc:docMk/>
            <pc:sldMk cId="1451928374" sldId="279"/>
            <ac:picMk id="12" creationId="{DF9B91DA-24E2-5A2A-6098-21DF4BB3092D}"/>
          </ac:picMkLst>
        </pc:picChg>
      </pc:sldChg>
      <pc:sldChg chg="addSp delSp modSp add mod">
        <pc:chgData name="Molly Fox" userId="d0c73aa7127c4df8" providerId="LiveId" clId="{8E8D590E-DE3B-41FC-A4F0-7EA4720AC8B7}" dt="2024-08-11T20:26:10.428" v="3357" actId="1035"/>
        <pc:sldMkLst>
          <pc:docMk/>
          <pc:sldMk cId="929572182" sldId="280"/>
        </pc:sldMkLst>
        <pc:picChg chg="add del mod">
          <ac:chgData name="Molly Fox" userId="d0c73aa7127c4df8" providerId="LiveId" clId="{8E8D590E-DE3B-41FC-A4F0-7EA4720AC8B7}" dt="2024-08-11T20:25:21.991" v="3331" actId="21"/>
          <ac:picMkLst>
            <pc:docMk/>
            <pc:sldMk cId="929572182" sldId="280"/>
            <ac:picMk id="4" creationId="{82A1946B-C38E-8E84-1540-2ECA26ED5CB8}"/>
          </ac:picMkLst>
        </pc:picChg>
        <pc:picChg chg="add mod">
          <ac:chgData name="Molly Fox" userId="d0c73aa7127c4df8" providerId="LiveId" clId="{8E8D590E-DE3B-41FC-A4F0-7EA4720AC8B7}" dt="2024-08-11T20:25:22.277" v="3332"/>
          <ac:picMkLst>
            <pc:docMk/>
            <pc:sldMk cId="929572182" sldId="280"/>
            <ac:picMk id="5" creationId="{82A1946B-C38E-8E84-1540-2ECA26ED5CB8}"/>
          </ac:picMkLst>
        </pc:picChg>
        <pc:picChg chg="add del mod">
          <ac:chgData name="Molly Fox" userId="d0c73aa7127c4df8" providerId="LiveId" clId="{8E8D590E-DE3B-41FC-A4F0-7EA4720AC8B7}" dt="2024-08-11T20:25:29.982" v="3336" actId="21"/>
          <ac:picMkLst>
            <pc:docMk/>
            <pc:sldMk cId="929572182" sldId="280"/>
            <ac:picMk id="6" creationId="{8E6C9552-B68B-20F8-47AD-6CCCD5604684}"/>
          </ac:picMkLst>
        </pc:picChg>
        <pc:picChg chg="add mod">
          <ac:chgData name="Molly Fox" userId="d0c73aa7127c4df8" providerId="LiveId" clId="{8E8D590E-DE3B-41FC-A4F0-7EA4720AC8B7}" dt="2024-08-11T20:25:31.802" v="3338"/>
          <ac:picMkLst>
            <pc:docMk/>
            <pc:sldMk cId="929572182" sldId="280"/>
            <ac:picMk id="7" creationId="{8E6C9552-B68B-20F8-47AD-6CCCD5604684}"/>
          </ac:picMkLst>
        </pc:picChg>
        <pc:picChg chg="del">
          <ac:chgData name="Molly Fox" userId="d0c73aa7127c4df8" providerId="LiveId" clId="{8E8D590E-DE3B-41FC-A4F0-7EA4720AC8B7}" dt="2024-08-11T20:25:31.375" v="3337" actId="478"/>
          <ac:picMkLst>
            <pc:docMk/>
            <pc:sldMk cId="929572182" sldId="280"/>
            <ac:picMk id="9" creationId="{86C77B2D-F21D-F898-5E2A-BD0BD20E5F31}"/>
          </ac:picMkLst>
        </pc:picChg>
        <pc:picChg chg="mod">
          <ac:chgData name="Molly Fox" userId="d0c73aa7127c4df8" providerId="LiveId" clId="{8E8D590E-DE3B-41FC-A4F0-7EA4720AC8B7}" dt="2024-08-11T20:26:10.428" v="3357" actId="1035"/>
          <ac:picMkLst>
            <pc:docMk/>
            <pc:sldMk cId="929572182" sldId="280"/>
            <ac:picMk id="14" creationId="{AA3AAFE6-96F0-ED61-B1BA-DB3257DF9109}"/>
          </ac:picMkLst>
        </pc:picChg>
      </pc:sldChg>
      <pc:sldChg chg="addSp delSp modSp add mod">
        <pc:chgData name="Molly Fox" userId="d0c73aa7127c4df8" providerId="LiveId" clId="{8E8D590E-DE3B-41FC-A4F0-7EA4720AC8B7}" dt="2024-08-11T20:27:00.423" v="3368"/>
        <pc:sldMkLst>
          <pc:docMk/>
          <pc:sldMk cId="1817907482" sldId="281"/>
        </pc:sldMkLst>
        <pc:picChg chg="add del mod">
          <ac:chgData name="Molly Fox" userId="d0c73aa7127c4df8" providerId="LiveId" clId="{8E8D590E-DE3B-41FC-A4F0-7EA4720AC8B7}" dt="2024-08-11T20:26:19.836" v="3361" actId="21"/>
          <ac:picMkLst>
            <pc:docMk/>
            <pc:sldMk cId="1817907482" sldId="281"/>
            <ac:picMk id="4" creationId="{233BF0C0-BCEE-6D37-4F99-9D0E705E1AA1}"/>
          </ac:picMkLst>
        </pc:picChg>
        <pc:picChg chg="add mod">
          <ac:chgData name="Molly Fox" userId="d0c73aa7127c4df8" providerId="LiveId" clId="{8E8D590E-DE3B-41FC-A4F0-7EA4720AC8B7}" dt="2024-08-11T20:26:20.220" v="3362"/>
          <ac:picMkLst>
            <pc:docMk/>
            <pc:sldMk cId="1817907482" sldId="281"/>
            <ac:picMk id="5" creationId="{233BF0C0-BCEE-6D37-4F99-9D0E705E1AA1}"/>
          </ac:picMkLst>
        </pc:picChg>
        <pc:picChg chg="add del mod">
          <ac:chgData name="Molly Fox" userId="d0c73aa7127c4df8" providerId="LiveId" clId="{8E8D590E-DE3B-41FC-A4F0-7EA4720AC8B7}" dt="2024-08-11T20:26:57.431" v="3366" actId="21"/>
          <ac:picMkLst>
            <pc:docMk/>
            <pc:sldMk cId="1817907482" sldId="281"/>
            <ac:picMk id="6" creationId="{40FF78CD-91CF-D41D-1821-88AE6AA10DEB}"/>
          </ac:picMkLst>
        </pc:picChg>
        <pc:picChg chg="add mod">
          <ac:chgData name="Molly Fox" userId="d0c73aa7127c4df8" providerId="LiveId" clId="{8E8D590E-DE3B-41FC-A4F0-7EA4720AC8B7}" dt="2024-08-11T20:27:00.423" v="3368"/>
          <ac:picMkLst>
            <pc:docMk/>
            <pc:sldMk cId="1817907482" sldId="281"/>
            <ac:picMk id="7" creationId="{40FF78CD-91CF-D41D-1821-88AE6AA10DEB}"/>
          </ac:picMkLst>
        </pc:picChg>
        <pc:picChg chg="del">
          <ac:chgData name="Molly Fox" userId="d0c73aa7127c4df8" providerId="LiveId" clId="{8E8D590E-DE3B-41FC-A4F0-7EA4720AC8B7}" dt="2024-08-11T20:27:00.069" v="3367" actId="478"/>
          <ac:picMkLst>
            <pc:docMk/>
            <pc:sldMk cId="1817907482" sldId="281"/>
            <ac:picMk id="8" creationId="{9175D602-EB27-4734-E7A0-15A6805040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9B-0096-2393-1D24-2F3B517C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8882-DCCD-FA26-2B01-F68F695A3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595C-0C07-45BD-63BE-D081C288B917}"/>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2C67A72-BC30-D638-0184-D269EC74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E0BC-5B6B-C31C-0589-B9306CC62E8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2832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9F3-529D-1CE9-D10D-B308DC91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0C1F-A1BB-B543-3A80-F9C3CBD4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97DC1-B608-453B-6BA2-9FC5B14B37D8}"/>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9D02229-93DA-966E-1549-E8D4AEC84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1BF1-54C1-E8A1-84FC-D12E62DE2D32}"/>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44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FF53-0EF0-94BB-7CE3-22C358A0D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81126-4986-F791-C9BF-96AD0E83F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EB7C-C975-1A40-EB2C-A843582F606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A76A31D-837E-E3F9-330D-71DE03F10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F9307-E4B2-C357-FAF0-BE4D87CFBE50}"/>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26639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250-19E0-3EF0-83EB-01E07072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F871-7022-B266-7056-98C8F69C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6D18A-8734-D77C-22C7-5717F9407B4A}"/>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7A028327-A8FD-1959-6672-3535EC5F1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C0D1-68EE-F7BC-EDA5-ECA39B1E66EA}"/>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7136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F69-11A5-ED65-4778-4344BF2CE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7777E-021F-84C1-B141-DCE2327CA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4B4DB-E6A9-66CE-0FE4-5E3079AC1EB6}"/>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3CB8618-F74D-07B9-43A0-3CED797EE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44DD1-8638-20D2-4664-E9C1AFB90A08}"/>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31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AAD-5D60-38A8-93F6-7220F5709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116E1-E52F-2E35-2730-1096D16AD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2C7F6-1548-F53E-2FDF-10B907336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31D3-0DB5-283D-3867-F1015D16988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E6DF28C8-84BC-F171-0DE0-B1F93E5F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3174-B102-D1F8-6EBE-67CAB20C53A1}"/>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6490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C9D-B233-713A-8C35-4D8A528F2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AA0-BF6A-6327-772A-195E1809B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D348-82A7-E3E9-D925-630B26935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FEE37-05C4-7364-3C2D-94FFF5892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EA27-0A04-4D99-5A98-51288FFB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9ED7-79C4-DD32-51C7-1AF6B532C485}"/>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8" name="Footer Placeholder 7">
            <a:extLst>
              <a:ext uri="{FF2B5EF4-FFF2-40B4-BE49-F238E27FC236}">
                <a16:creationId xmlns:a16="http://schemas.microsoft.com/office/drawing/2014/main" id="{AAA6E0BC-5B83-C04B-E3DC-E5AED380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28206-0508-47C2-6FCC-11999F41ABEF}"/>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0442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DB78-0192-5584-B44B-7F7461CB4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19D63-010A-993D-FC2B-5483C917055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4" name="Footer Placeholder 3">
            <a:extLst>
              <a:ext uri="{FF2B5EF4-FFF2-40B4-BE49-F238E27FC236}">
                <a16:creationId xmlns:a16="http://schemas.microsoft.com/office/drawing/2014/main" id="{FD7099B3-2BF0-36F9-A697-19F6C643E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7BE91-42D9-A2C5-67FD-EC0C8E95096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10230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5007A-0219-0C5F-B708-412F9CB6D4F4}"/>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3" name="Footer Placeholder 2">
            <a:extLst>
              <a:ext uri="{FF2B5EF4-FFF2-40B4-BE49-F238E27FC236}">
                <a16:creationId xmlns:a16="http://schemas.microsoft.com/office/drawing/2014/main" id="{236626FA-CD50-B9D9-0CE3-12D91F336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56C17-8EFB-CDF5-6547-3914EC94857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5527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364D-F468-A61D-022F-C1654332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00EF-C546-8612-3C45-C28837FB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E6BE3-3BEB-26B8-6259-D4CDE40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332D-724A-6834-971D-9D23D1D7184E}"/>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3E8F997F-8AB2-9857-DF2D-1C11F449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5102-031A-B8C7-2603-CA3A6D68BC8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4088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780-39D3-3C67-48B7-A60306DA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D0C6D-EB0C-593E-5B5F-A1DEC183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FABAD-7573-991E-2DF6-509159401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8904-4DE3-7D94-BAEA-6AAE7372DB0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687EBBD4-9811-8A30-75AA-0C8CE8D5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3660-C0FD-CBD7-1C04-B1DC966C2B9C}"/>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66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428A4-AECA-4CA6-8EDF-F66869E45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166B2-1AF9-E164-D017-D92E442D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077D9-8C81-8800-71DC-4B287884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5F1ACF5-40CA-984D-5059-C187593A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7950E-F25B-FC69-E1BB-7C4348506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99AA1-A918-4821-8CD5-BE974C2E2CC7}" type="slidenum">
              <a:rPr lang="en-US" smtClean="0"/>
              <a:t>‹#›</a:t>
            </a:fld>
            <a:endParaRPr lang="en-US"/>
          </a:p>
        </p:txBody>
      </p:sp>
    </p:spTree>
    <p:extLst>
      <p:ext uri="{BB962C8B-B14F-4D97-AF65-F5344CB8AC3E}">
        <p14:creationId xmlns:p14="http://schemas.microsoft.com/office/powerpoint/2010/main" val="28802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mf.org/en/Home" TargetMode="External"/><Relationship Id="rId3" Type="http://schemas.openxmlformats.org/officeDocument/2006/relationships/hyperlink" Target="https://data.apps.fao.org/aquastat/?lang=en" TargetMode="External"/><Relationship Id="rId7" Type="http://schemas.openxmlformats.org/officeDocument/2006/relationships/hyperlink" Target="https://databank.worldbank.org/reports.aspx" TargetMode="External"/><Relationship Id="rId2" Type="http://schemas.openxmlformats.org/officeDocument/2006/relationships/hyperlink" Target="https://www.usbr.gov/mp/arwec/water-facts-ww-water-sup.html" TargetMode="External"/><Relationship Id="rId1" Type="http://schemas.openxmlformats.org/officeDocument/2006/relationships/slideLayout" Target="../slideLayouts/slideLayout2.xml"/><Relationship Id="rId6" Type="http://schemas.openxmlformats.org/officeDocument/2006/relationships/hyperlink" Target="https://github.com/lukes/ISO-3166-Countries-with-Regional-Codes/blob/master/all/all.csv" TargetMode="External"/><Relationship Id="rId5" Type="http://schemas.openxmlformats.org/officeDocument/2006/relationships/hyperlink" Target="https://correlatesofwar.org/data-sets/cow-country-codes-2/" TargetMode="External"/><Relationship Id="rId4" Type="http://schemas.openxmlformats.org/officeDocument/2006/relationships/hyperlink" Target="https://internationalconflict.ua.edu/data-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ED84-22EC-E6BB-72E8-8A7714FB6B05}"/>
              </a:ext>
            </a:extLst>
          </p:cNvPr>
          <p:cNvSpPr>
            <a:spLocks noGrp="1"/>
          </p:cNvSpPr>
          <p:nvPr>
            <p:ph type="ctrTitle"/>
          </p:nvPr>
        </p:nvSpPr>
        <p:spPr/>
        <p:txBody>
          <a:bodyPr>
            <a:normAutofit fontScale="90000"/>
          </a:bodyPr>
          <a:lstStyle/>
          <a:p>
            <a:r>
              <a:rPr lang="en-US" dirty="0"/>
              <a:t>Analyzing the Relationship Between Conflict and Water Scarcity</a:t>
            </a:r>
          </a:p>
        </p:txBody>
      </p:sp>
      <p:sp>
        <p:nvSpPr>
          <p:cNvPr id="3" name="Subtitle 2">
            <a:extLst>
              <a:ext uri="{FF2B5EF4-FFF2-40B4-BE49-F238E27FC236}">
                <a16:creationId xmlns:a16="http://schemas.microsoft.com/office/drawing/2014/main" id="{9EFD379F-7C59-203C-CD29-210C9F335083}"/>
              </a:ext>
            </a:extLst>
          </p:cNvPr>
          <p:cNvSpPr>
            <a:spLocks noGrp="1"/>
          </p:cNvSpPr>
          <p:nvPr>
            <p:ph type="subTitle" idx="1"/>
          </p:nvPr>
        </p:nvSpPr>
        <p:spPr>
          <a:xfrm>
            <a:off x="1524000" y="4079875"/>
            <a:ext cx="9144000" cy="1655762"/>
          </a:xfrm>
        </p:spPr>
        <p:txBody>
          <a:bodyPr>
            <a:normAutofit fontScale="55000" lnSpcReduction="20000"/>
          </a:bodyPr>
          <a:lstStyle/>
          <a:p>
            <a:pPr algn="l"/>
            <a:r>
              <a:rPr lang="en-US" b="1" dirty="0"/>
              <a:t>Team 2</a:t>
            </a:r>
          </a:p>
          <a:p>
            <a:pPr algn="l"/>
            <a:r>
              <a:rPr lang="en-US" b="1" dirty="0"/>
              <a:t>Team Members</a:t>
            </a:r>
          </a:p>
          <a:p>
            <a:pPr algn="l"/>
            <a:r>
              <a:rPr lang="en-US" b="1" dirty="0"/>
              <a:t>Chris Kellam</a:t>
            </a:r>
          </a:p>
          <a:p>
            <a:pPr algn="l"/>
            <a:r>
              <a:rPr lang="en-US" b="1" dirty="0"/>
              <a:t>Matthew Smith</a:t>
            </a:r>
          </a:p>
          <a:p>
            <a:pPr algn="l"/>
            <a:r>
              <a:rPr lang="en-US" b="1" dirty="0"/>
              <a:t>Jason Britton</a:t>
            </a:r>
          </a:p>
          <a:p>
            <a:pPr algn="l"/>
            <a:r>
              <a:rPr lang="en-US" b="1" dirty="0"/>
              <a:t>Molly Fox</a:t>
            </a:r>
          </a:p>
        </p:txBody>
      </p:sp>
    </p:spTree>
    <p:extLst>
      <p:ext uri="{BB962C8B-B14F-4D97-AF65-F5344CB8AC3E}">
        <p14:creationId xmlns:p14="http://schemas.microsoft.com/office/powerpoint/2010/main" val="3146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4D6F-EABB-7C31-B918-B51CCF7A3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CDEED-0F03-D896-5146-E7492B6360EB}"/>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A349B759-533C-F1F2-D7B7-0D57F69E11B5}"/>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88904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CA9A-1960-1AC2-3214-EE4F524C3D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EC5D9-A576-ECC0-9A64-AC1A65D65312}"/>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071311BC-608E-319C-C10A-0F0D96E60CED}"/>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certain types of conflicts more likely to occur in water-scarce regions?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24383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9E9F-F432-7F8D-F59D-3DE53F66345E}"/>
              </a:ext>
            </a:extLst>
          </p:cNvPr>
          <p:cNvSpPr>
            <a:spLocks noGrp="1"/>
          </p:cNvSpPr>
          <p:nvPr>
            <p:ph type="title"/>
          </p:nvPr>
        </p:nvSpPr>
        <p:spPr/>
        <p:txBody>
          <a:bodyPr/>
          <a:lstStyle/>
          <a:p>
            <a:endParaRPr lang="en-US"/>
          </a:p>
        </p:txBody>
      </p:sp>
      <p:pic>
        <p:nvPicPr>
          <p:cNvPr id="6" name="Content Placeholder 5" descr="A graph showing a line graph&#10;&#10;Description automatically generated with medium confidence">
            <a:extLst>
              <a:ext uri="{FF2B5EF4-FFF2-40B4-BE49-F238E27FC236}">
                <a16:creationId xmlns:a16="http://schemas.microsoft.com/office/drawing/2014/main" id="{AFC9270E-B996-0953-E6D8-95AAC18E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88" y="2041990"/>
            <a:ext cx="5403253" cy="3297618"/>
          </a:xfrm>
        </p:spPr>
      </p:pic>
      <p:sp>
        <p:nvSpPr>
          <p:cNvPr id="4" name="Rectangle 1">
            <a:extLst>
              <a:ext uri="{FF2B5EF4-FFF2-40B4-BE49-F238E27FC236}">
                <a16:creationId xmlns:a16="http://schemas.microsoft.com/office/drawing/2014/main" id="{41F92137-EA5A-6566-E94E-1CB8F04644E0}"/>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there other factors that affect the frequency of armed conflicts in water scarce areas?</a:t>
            </a:r>
            <a:endParaRPr lang="en-US" altLang="en-US" sz="3600" dirty="0">
              <a:latin typeface="Arial" panose="020B0604020202020204" pitchFamily="34" charset="0"/>
            </a:endParaRPr>
          </a:p>
        </p:txBody>
      </p:sp>
      <p:pic>
        <p:nvPicPr>
          <p:cNvPr id="8" name="Picture 7" descr="A graph showing the difference between water stress and global emissions&#10;&#10;Description automatically generated">
            <a:extLst>
              <a:ext uri="{FF2B5EF4-FFF2-40B4-BE49-F238E27FC236}">
                <a16:creationId xmlns:a16="http://schemas.microsoft.com/office/drawing/2014/main" id="{DE091708-B4E8-D53B-F5A5-3FDE00EF0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946" y="2041990"/>
            <a:ext cx="5481911" cy="3297618"/>
          </a:xfrm>
          <a:prstGeom prst="rect">
            <a:avLst/>
          </a:prstGeom>
        </p:spPr>
      </p:pic>
    </p:spTree>
    <p:extLst>
      <p:ext uri="{BB962C8B-B14F-4D97-AF65-F5344CB8AC3E}">
        <p14:creationId xmlns:p14="http://schemas.microsoft.com/office/powerpoint/2010/main" val="361563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Precipitation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precipitation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0.03, indicating almost no correlation.</a:t>
            </a:r>
          </a:p>
        </p:txBody>
      </p:sp>
      <p:pic>
        <p:nvPicPr>
          <p:cNvPr id="12" name="Picture 11">
            <a:extLst>
              <a:ext uri="{FF2B5EF4-FFF2-40B4-BE49-F238E27FC236}">
                <a16:creationId xmlns:a16="http://schemas.microsoft.com/office/drawing/2014/main" id="{DF9B91DA-24E2-5A2A-6098-21DF4BB3092D}"/>
              </a:ext>
            </a:extLst>
          </p:cNvPr>
          <p:cNvPicPr>
            <a:picLocks noChangeAspect="1"/>
          </p:cNvPicPr>
          <p:nvPr/>
        </p:nvPicPr>
        <p:blipFill rotWithShape="1">
          <a:blip r:embed="rId2"/>
          <a:srcRect l="5149" t="5618" r="7487"/>
          <a:stretch/>
        </p:blipFill>
        <p:spPr>
          <a:xfrm>
            <a:off x="7937825" y="2210606"/>
            <a:ext cx="4254175" cy="3451684"/>
          </a:xfrm>
          <a:prstGeom prst="rect">
            <a:avLst/>
          </a:prstGeom>
        </p:spPr>
      </p:pic>
      <p:pic>
        <p:nvPicPr>
          <p:cNvPr id="8" name="Picture 7">
            <a:extLst>
              <a:ext uri="{FF2B5EF4-FFF2-40B4-BE49-F238E27FC236}">
                <a16:creationId xmlns:a16="http://schemas.microsoft.com/office/drawing/2014/main" id="{29CCE42A-5C1D-169C-0220-12E324EDB29D}"/>
              </a:ext>
            </a:extLst>
          </p:cNvPr>
          <p:cNvPicPr>
            <a:picLocks noChangeAspect="1"/>
          </p:cNvPicPr>
          <p:nvPr/>
        </p:nvPicPr>
        <p:blipFill>
          <a:blip r:embed="rId3"/>
          <a:stretch>
            <a:fillRect/>
          </a:stretch>
        </p:blipFill>
        <p:spPr>
          <a:xfrm>
            <a:off x="71156" y="2154618"/>
            <a:ext cx="7830269" cy="4703381"/>
          </a:xfrm>
          <a:prstGeom prst="rect">
            <a:avLst/>
          </a:prstGeom>
        </p:spPr>
      </p:pic>
    </p:spTree>
    <p:extLst>
      <p:ext uri="{BB962C8B-B14F-4D97-AF65-F5344CB8AC3E}">
        <p14:creationId xmlns:p14="http://schemas.microsoft.com/office/powerpoint/2010/main" val="145192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Freshwater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Freshwater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0.16, indicating a very weak positive correlation.</a:t>
            </a:r>
          </a:p>
        </p:txBody>
      </p:sp>
      <p:pic>
        <p:nvPicPr>
          <p:cNvPr id="14" name="Picture 13">
            <a:extLst>
              <a:ext uri="{FF2B5EF4-FFF2-40B4-BE49-F238E27FC236}">
                <a16:creationId xmlns:a16="http://schemas.microsoft.com/office/drawing/2014/main" id="{AA3AAFE6-96F0-ED61-B1BA-DB3257DF9109}"/>
              </a:ext>
            </a:extLst>
          </p:cNvPr>
          <p:cNvPicPr>
            <a:picLocks noChangeAspect="1"/>
          </p:cNvPicPr>
          <p:nvPr/>
        </p:nvPicPr>
        <p:blipFill rotWithShape="1">
          <a:blip r:embed="rId2"/>
          <a:srcRect l="3554" t="5529" r="7327"/>
          <a:stretch/>
        </p:blipFill>
        <p:spPr>
          <a:xfrm>
            <a:off x="7877465" y="2199020"/>
            <a:ext cx="4295873" cy="3420152"/>
          </a:xfrm>
          <a:prstGeom prst="rect">
            <a:avLst/>
          </a:prstGeom>
        </p:spPr>
      </p:pic>
      <p:pic>
        <p:nvPicPr>
          <p:cNvPr id="7" name="Picture 6">
            <a:extLst>
              <a:ext uri="{FF2B5EF4-FFF2-40B4-BE49-F238E27FC236}">
                <a16:creationId xmlns:a16="http://schemas.microsoft.com/office/drawing/2014/main" id="{8E6C9552-B68B-20F8-47AD-6CCCD5604684}"/>
              </a:ext>
            </a:extLst>
          </p:cNvPr>
          <p:cNvPicPr>
            <a:picLocks noChangeAspect="1"/>
          </p:cNvPicPr>
          <p:nvPr/>
        </p:nvPicPr>
        <p:blipFill>
          <a:blip r:embed="rId3"/>
          <a:stretch>
            <a:fillRect/>
          </a:stretch>
        </p:blipFill>
        <p:spPr>
          <a:xfrm>
            <a:off x="71156" y="2148389"/>
            <a:ext cx="7840639" cy="4709610"/>
          </a:xfrm>
          <a:prstGeom prst="rect">
            <a:avLst/>
          </a:prstGeom>
        </p:spPr>
      </p:pic>
    </p:spTree>
    <p:extLst>
      <p:ext uri="{BB962C8B-B14F-4D97-AF65-F5344CB8AC3E}">
        <p14:creationId xmlns:p14="http://schemas.microsoft.com/office/powerpoint/2010/main" val="92957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Surface </a:t>
            </a:r>
            <a:r>
              <a:rPr lang="en-US"/>
              <a:t>Temperature Analysis</a:t>
            </a:r>
            <a:endParaRPr lang="en-US" dirty="0"/>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surface temperature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0.04, indicating almost no correlation.</a:t>
            </a:r>
          </a:p>
        </p:txBody>
      </p:sp>
      <p:pic>
        <p:nvPicPr>
          <p:cNvPr id="15" name="Picture 14">
            <a:extLst>
              <a:ext uri="{FF2B5EF4-FFF2-40B4-BE49-F238E27FC236}">
                <a16:creationId xmlns:a16="http://schemas.microsoft.com/office/drawing/2014/main" id="{96405A70-6F25-FF3D-A705-1AEC3540FD2C}"/>
              </a:ext>
            </a:extLst>
          </p:cNvPr>
          <p:cNvPicPr>
            <a:picLocks noChangeAspect="1"/>
          </p:cNvPicPr>
          <p:nvPr/>
        </p:nvPicPr>
        <p:blipFill rotWithShape="1">
          <a:blip r:embed="rId2"/>
          <a:srcRect l="7540" t="5529" r="7168"/>
          <a:stretch/>
        </p:blipFill>
        <p:spPr>
          <a:xfrm>
            <a:off x="8038919" y="2151506"/>
            <a:ext cx="4153081" cy="3454797"/>
          </a:xfrm>
          <a:prstGeom prst="rect">
            <a:avLst/>
          </a:prstGeom>
        </p:spPr>
      </p:pic>
      <p:pic>
        <p:nvPicPr>
          <p:cNvPr id="7" name="Picture 6">
            <a:extLst>
              <a:ext uri="{FF2B5EF4-FFF2-40B4-BE49-F238E27FC236}">
                <a16:creationId xmlns:a16="http://schemas.microsoft.com/office/drawing/2014/main" id="{40FF78CD-91CF-D41D-1821-88AE6AA10DEB}"/>
              </a:ext>
            </a:extLst>
          </p:cNvPr>
          <p:cNvPicPr>
            <a:picLocks noChangeAspect="1"/>
          </p:cNvPicPr>
          <p:nvPr/>
        </p:nvPicPr>
        <p:blipFill>
          <a:blip r:embed="rId3"/>
          <a:stretch>
            <a:fillRect/>
          </a:stretch>
        </p:blipFill>
        <p:spPr>
          <a:xfrm>
            <a:off x="63889" y="2146276"/>
            <a:ext cx="7844156" cy="4711723"/>
          </a:xfrm>
          <a:prstGeom prst="rect">
            <a:avLst/>
          </a:prstGeom>
        </p:spPr>
      </p:pic>
    </p:spTree>
    <p:extLst>
      <p:ext uri="{BB962C8B-B14F-4D97-AF65-F5344CB8AC3E}">
        <p14:creationId xmlns:p14="http://schemas.microsoft.com/office/powerpoint/2010/main" val="181790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C95-1140-0F86-ACCA-274B4355907D}"/>
              </a:ext>
            </a:extLst>
          </p:cNvPr>
          <p:cNvSpPr>
            <a:spLocks noGrp="1"/>
          </p:cNvSpPr>
          <p:nvPr>
            <p:ph type="title"/>
          </p:nvPr>
        </p:nvSpPr>
        <p:spPr/>
        <p:txBody>
          <a:bodyPr>
            <a:normAutofit/>
          </a:bodyPr>
          <a:lstStyle/>
          <a:p>
            <a:r>
              <a:rPr lang="en-US" dirty="0"/>
              <a:t>Water Scarcity and Global Conflict Analysis</a:t>
            </a:r>
          </a:p>
        </p:txBody>
      </p:sp>
      <p:sp>
        <p:nvSpPr>
          <p:cNvPr id="3" name="Content Placeholder 2">
            <a:extLst>
              <a:ext uri="{FF2B5EF4-FFF2-40B4-BE49-F238E27FC236}">
                <a16:creationId xmlns:a16="http://schemas.microsoft.com/office/drawing/2014/main" id="{45C9B0B9-AAE2-C09F-6B6F-A179F8971C60}"/>
              </a:ext>
            </a:extLst>
          </p:cNvPr>
          <p:cNvSpPr>
            <a:spLocks noGrp="1"/>
          </p:cNvSpPr>
          <p:nvPr>
            <p:ph idx="1"/>
          </p:nvPr>
        </p:nvSpPr>
        <p:spPr/>
        <p:txBody>
          <a:bodyPr/>
          <a:lstStyle/>
          <a:p>
            <a:pPr marL="0" indent="0">
              <a:buNone/>
            </a:pPr>
            <a:r>
              <a:rPr lang="en-US" sz="2800" dirty="0"/>
              <a:t>Explore the complex relationship between armed conflict and water scarcity</a:t>
            </a:r>
            <a:r>
              <a:rPr lang="en-US" dirty="0"/>
              <a:t> by</a:t>
            </a:r>
            <a:r>
              <a:rPr lang="en-US" sz="2800" dirty="0"/>
              <a:t> </a:t>
            </a:r>
            <a:r>
              <a:rPr lang="en-US" dirty="0"/>
              <a:t>leveraging </a:t>
            </a:r>
            <a:r>
              <a:rPr lang="en-US" sz="2800" dirty="0"/>
              <a:t>geospatial and environmental data to assess how water scarcity influences the occurrence and intensity of conflicts.</a:t>
            </a:r>
          </a:p>
          <a:p>
            <a:pPr marL="0" indent="0">
              <a:buNone/>
            </a:pPr>
            <a:endParaRPr lang="en-US" dirty="0"/>
          </a:p>
          <a:p>
            <a:pPr marL="0" indent="0">
              <a:buNone/>
            </a:pPr>
            <a:r>
              <a:rPr lang="en-US" b="1" i="1" dirty="0"/>
              <a:t>Hypothesis: </a:t>
            </a:r>
            <a:r>
              <a:rPr lang="en-US" dirty="0"/>
              <a:t>Water is one of the most critical resources on the planet for human survival. When the demand for critical resources, such as water, exceeds the supply the number of conflicts increases.</a:t>
            </a:r>
          </a:p>
        </p:txBody>
      </p:sp>
    </p:spTree>
    <p:extLst>
      <p:ext uri="{BB962C8B-B14F-4D97-AF65-F5344CB8AC3E}">
        <p14:creationId xmlns:p14="http://schemas.microsoft.com/office/powerpoint/2010/main" val="296380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B-5BDC-13AF-270A-04A9950C2712}"/>
              </a:ext>
            </a:extLst>
          </p:cNvPr>
          <p:cNvSpPr>
            <a:spLocks noGrp="1"/>
          </p:cNvSpPr>
          <p:nvPr>
            <p:ph type="title"/>
          </p:nvPr>
        </p:nvSpPr>
        <p:spPr>
          <a:xfrm>
            <a:off x="838200" y="365126"/>
            <a:ext cx="10515600" cy="893520"/>
          </a:xfrm>
        </p:spPr>
        <p:txBody>
          <a:bodyPr/>
          <a:lstStyle/>
          <a:p>
            <a:r>
              <a:rPr lang="en-US" dirty="0"/>
              <a:t>Why explore Water?</a:t>
            </a:r>
          </a:p>
        </p:txBody>
      </p:sp>
      <p:sp>
        <p:nvSpPr>
          <p:cNvPr id="3" name="Content Placeholder 2">
            <a:extLst>
              <a:ext uri="{FF2B5EF4-FFF2-40B4-BE49-F238E27FC236}">
                <a16:creationId xmlns:a16="http://schemas.microsoft.com/office/drawing/2014/main" id="{2FDA98A1-5223-86E8-D1CB-05B98E13BDD9}"/>
              </a:ext>
            </a:extLst>
          </p:cNvPr>
          <p:cNvSpPr>
            <a:spLocks noGrp="1"/>
          </p:cNvSpPr>
          <p:nvPr>
            <p:ph idx="1"/>
          </p:nvPr>
        </p:nvSpPr>
        <p:spPr>
          <a:xfrm>
            <a:off x="838200" y="1258646"/>
            <a:ext cx="10515600" cy="1844935"/>
          </a:xfrm>
        </p:spPr>
        <p:txBody>
          <a:bodyPr>
            <a:normAutofit/>
          </a:bodyPr>
          <a:lstStyle/>
          <a:p>
            <a:r>
              <a:rPr lang="en-US" sz="2400" dirty="0"/>
              <a:t>Water is critical to human survival.</a:t>
            </a:r>
          </a:p>
          <a:p>
            <a:r>
              <a:rPr lang="en-US" sz="2400" dirty="0"/>
              <a:t>Only 3% of the world's water is freshwater, and only 0.5% is available for human use. </a:t>
            </a:r>
          </a:p>
          <a:p>
            <a:r>
              <a:rPr lang="en-US" sz="2400" dirty="0"/>
              <a:t>Water is inherently scarce, which could increase conflict.</a:t>
            </a:r>
          </a:p>
        </p:txBody>
      </p:sp>
      <p:pic>
        <p:nvPicPr>
          <p:cNvPr id="11" name="Picture 10">
            <a:extLst>
              <a:ext uri="{FF2B5EF4-FFF2-40B4-BE49-F238E27FC236}">
                <a16:creationId xmlns:a16="http://schemas.microsoft.com/office/drawing/2014/main" id="{627D43AD-815C-6A45-CD3D-B5E9223889C5}"/>
              </a:ext>
            </a:extLst>
          </p:cNvPr>
          <p:cNvPicPr>
            <a:picLocks noChangeAspect="1"/>
          </p:cNvPicPr>
          <p:nvPr/>
        </p:nvPicPr>
        <p:blipFill rotWithShape="1">
          <a:blip r:embed="rId2"/>
          <a:srcRect l="11645" t="5274" r="12810" b="9313"/>
          <a:stretch/>
        </p:blipFill>
        <p:spPr>
          <a:xfrm>
            <a:off x="6206266" y="3103580"/>
            <a:ext cx="4421393" cy="3754420"/>
          </a:xfrm>
          <a:prstGeom prst="rect">
            <a:avLst/>
          </a:prstGeom>
        </p:spPr>
      </p:pic>
      <p:pic>
        <p:nvPicPr>
          <p:cNvPr id="15" name="Picture 14">
            <a:extLst>
              <a:ext uri="{FF2B5EF4-FFF2-40B4-BE49-F238E27FC236}">
                <a16:creationId xmlns:a16="http://schemas.microsoft.com/office/drawing/2014/main" id="{1E8E3003-DD7F-807D-BF2B-72A1E5CC7E7B}"/>
              </a:ext>
            </a:extLst>
          </p:cNvPr>
          <p:cNvPicPr>
            <a:picLocks noChangeAspect="1"/>
          </p:cNvPicPr>
          <p:nvPr/>
        </p:nvPicPr>
        <p:blipFill rotWithShape="1">
          <a:blip r:embed="rId3"/>
          <a:srcRect l="6683" t="4785" r="8582" b="9802"/>
          <a:stretch/>
        </p:blipFill>
        <p:spPr>
          <a:xfrm>
            <a:off x="720762" y="3103580"/>
            <a:ext cx="4959276" cy="3754420"/>
          </a:xfrm>
          <a:prstGeom prst="rect">
            <a:avLst/>
          </a:prstGeom>
        </p:spPr>
      </p:pic>
    </p:spTree>
    <p:extLst>
      <p:ext uri="{BB962C8B-B14F-4D97-AF65-F5344CB8AC3E}">
        <p14:creationId xmlns:p14="http://schemas.microsoft.com/office/powerpoint/2010/main" val="391674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FF74-9DA5-A85A-CCEB-2153BE29D340}"/>
              </a:ext>
            </a:extLst>
          </p:cNvPr>
          <p:cNvSpPr>
            <a:spLocks noGrp="1"/>
          </p:cNvSpPr>
          <p:nvPr>
            <p:ph type="title"/>
          </p:nvPr>
        </p:nvSpPr>
        <p:spPr>
          <a:xfrm>
            <a:off x="838200" y="365126"/>
            <a:ext cx="10515600" cy="595927"/>
          </a:xfrm>
        </p:spPr>
        <p:txBody>
          <a:bodyPr>
            <a:normAutofit fontScale="90000"/>
          </a:bodyPr>
          <a:lstStyle/>
          <a:p>
            <a:r>
              <a:rPr lang="en-US" dirty="0"/>
              <a:t>Project Summary</a:t>
            </a:r>
          </a:p>
        </p:txBody>
      </p:sp>
      <p:sp>
        <p:nvSpPr>
          <p:cNvPr id="3" name="Content Placeholder 2">
            <a:extLst>
              <a:ext uri="{FF2B5EF4-FFF2-40B4-BE49-F238E27FC236}">
                <a16:creationId xmlns:a16="http://schemas.microsoft.com/office/drawing/2014/main" id="{104E5265-19D4-E82F-1752-E6FBA3A28F55}"/>
              </a:ext>
            </a:extLst>
          </p:cNvPr>
          <p:cNvSpPr>
            <a:spLocks noGrp="1"/>
          </p:cNvSpPr>
          <p:nvPr>
            <p:ph idx="1"/>
          </p:nvPr>
        </p:nvSpPr>
        <p:spPr>
          <a:xfrm>
            <a:off x="838200" y="998374"/>
            <a:ext cx="10515600" cy="5719666"/>
          </a:xfrm>
        </p:spPr>
        <p:txBody>
          <a:bodyPr>
            <a:normAutofit fontScale="92500"/>
          </a:bodyPr>
          <a:lstStyle/>
          <a:p>
            <a:pPr marL="0" indent="0">
              <a:buNone/>
            </a:pPr>
            <a:r>
              <a:rPr lang="en-US" dirty="0"/>
              <a:t>Task 1: Data Collection</a:t>
            </a:r>
          </a:p>
          <a:p>
            <a:pPr marL="0" indent="0">
              <a:buNone/>
            </a:pPr>
            <a:r>
              <a:rPr lang="en-US" dirty="0"/>
              <a:t>Task 2: Data Cleanup</a:t>
            </a:r>
          </a:p>
          <a:p>
            <a:pPr marL="0" indent="0">
              <a:buNone/>
            </a:pPr>
            <a:r>
              <a:rPr lang="en-US" dirty="0"/>
              <a:t>Task 3: Data Integration</a:t>
            </a:r>
          </a:p>
          <a:p>
            <a:pPr marL="0" indent="0">
              <a:buNone/>
            </a:pPr>
            <a:r>
              <a:rPr lang="en-US" dirty="0"/>
              <a:t>Task 4: Analysis</a:t>
            </a:r>
          </a:p>
          <a:p>
            <a:pPr marL="0" indent="0">
              <a:buNone/>
            </a:pPr>
            <a:r>
              <a:rPr lang="en-US" dirty="0"/>
              <a:t>Task 5: Visualization</a:t>
            </a:r>
          </a:p>
          <a:p>
            <a:pPr marL="0" indent="0">
              <a:buNone/>
            </a:pPr>
            <a:r>
              <a:rPr lang="en-US" dirty="0"/>
              <a:t>Topics</a:t>
            </a:r>
          </a:p>
          <a:p>
            <a:pPr marL="914400" lvl="1" indent="-457200">
              <a:buFont typeface="+mj-lt"/>
              <a:buAutoNum type="arabicPeriod"/>
            </a:pPr>
            <a:r>
              <a:rPr lang="en-US" altLang="en-US" dirty="0">
                <a:solidFill>
                  <a:srgbClr val="1F2328"/>
                </a:solidFill>
                <a:latin typeface="var(--fontStack-monospace, ui-monospace, SFMono-Regular, SF Mono, Menlo, Consolas, Liberation Mono, monospace)"/>
              </a:rPr>
              <a:t>D</a:t>
            </a:r>
            <a:r>
              <a:rPr kumimoji="0" lang="en-US" altLang="en-US" sz="2400" b="0" i="0" u="none" strike="noStrike" cap="none" normalizeH="0" baseline="0" dirty="0">
                <a:ln>
                  <a:noFill/>
                </a:ln>
                <a:solidFill>
                  <a:srgbClr val="1F2328"/>
                </a:solidFill>
                <a:effectLst/>
                <a:latin typeface="var(--fontStack-monospace, ui-monospace, SFMono-Regular, SF Mono, Menlo, Consolas, Liberation Mono, monospace)"/>
              </a:rPr>
              <a:t>oes water scarcity correlate with frequency and intensity of armed conflicts?</a:t>
            </a:r>
            <a:r>
              <a:rPr kumimoji="0" lang="en-US" altLang="en-US" sz="2400" b="0" i="0" u="none" strike="noStrike" cap="none" normalizeH="0" baseline="0" dirty="0">
                <a:ln>
                  <a:noFill/>
                </a:ln>
                <a:solidFill>
                  <a:schemeClr val="tx1"/>
                </a:solidFill>
                <a:effectLst/>
              </a:rPr>
              <a:t> </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certain types of conflicts more likely to occur in water-scarce regions?</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there other factors that affect the frequency of armed conflicts in water scarce areas?</a:t>
            </a:r>
          </a:p>
          <a:p>
            <a:pPr lvl="2"/>
            <a:r>
              <a:rPr lang="en-US" altLang="en-US" dirty="0">
                <a:solidFill>
                  <a:srgbClr val="1F2328"/>
                </a:solidFill>
                <a:latin typeface="var(--fontStack-monospace, ui-monospace, SFMono-Regular, SF Mono, Menlo, Consolas, Liberation Mono, monospace)"/>
              </a:rPr>
              <a:t>Sociopolitical</a:t>
            </a:r>
          </a:p>
          <a:p>
            <a:pPr lvl="2"/>
            <a:r>
              <a:rPr lang="en-US" altLang="en-US" dirty="0">
                <a:solidFill>
                  <a:srgbClr val="1F2328"/>
                </a:solidFill>
                <a:latin typeface="var(--fontStack-monospace, ui-monospace, SFMono-Regular, SF Mono, Menlo, Consolas, Liberation Mono, monospace)"/>
              </a:rPr>
              <a:t>Geographical</a:t>
            </a:r>
            <a:endParaRPr lang="en-US" altLang="en-US" dirty="0">
              <a:latin typeface="Arial" panose="020B0604020202020204" pitchFamily="34" charset="0"/>
            </a:endParaRPr>
          </a:p>
          <a:p>
            <a:pPr lvl="1"/>
            <a:endParaRPr lang="en-US" dirty="0"/>
          </a:p>
        </p:txBody>
      </p:sp>
    </p:spTree>
    <p:extLst>
      <p:ext uri="{BB962C8B-B14F-4D97-AF65-F5344CB8AC3E}">
        <p14:creationId xmlns:p14="http://schemas.microsoft.com/office/powerpoint/2010/main" val="2542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1: Data Collection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hlinkClick r:id="rId2"/>
              </a:rPr>
              <a:t>Bureau of Reclamation</a:t>
            </a:r>
            <a:r>
              <a:rPr lang="en-US" dirty="0"/>
              <a:t>: Global Water</a:t>
            </a:r>
            <a:endParaRPr lang="en-US" dirty="0">
              <a:hlinkClick r:id="rId3"/>
            </a:endParaRPr>
          </a:p>
          <a:p>
            <a:r>
              <a:rPr lang="en-US" dirty="0">
                <a:hlinkClick r:id="rId3"/>
              </a:rPr>
              <a:t>Food and Agriculture Organization (FAO)</a:t>
            </a:r>
            <a:r>
              <a:rPr lang="en-US" dirty="0"/>
              <a:t>: Water Stress</a:t>
            </a:r>
          </a:p>
          <a:p>
            <a:r>
              <a:rPr lang="en-US" dirty="0">
                <a:hlinkClick r:id="rId4"/>
              </a:rPr>
              <a:t>University of Alabama</a:t>
            </a:r>
            <a:r>
              <a:rPr lang="en-US" dirty="0"/>
              <a:t>: Militarized Events</a:t>
            </a:r>
          </a:p>
          <a:p>
            <a:r>
              <a:rPr lang="en-US" dirty="0">
                <a:hlinkClick r:id="rId5"/>
              </a:rPr>
              <a:t>Correlates of War (COW)</a:t>
            </a:r>
            <a:r>
              <a:rPr lang="en-US" dirty="0"/>
              <a:t>: Countries</a:t>
            </a:r>
          </a:p>
          <a:p>
            <a:r>
              <a:rPr lang="en-US" dirty="0">
                <a:hlinkClick r:id="rId6"/>
              </a:rPr>
              <a:t>GitHub</a:t>
            </a:r>
            <a:r>
              <a:rPr lang="en-US" dirty="0"/>
              <a:t>: Regions &amp; Sub-Regions</a:t>
            </a:r>
          </a:p>
          <a:p>
            <a:r>
              <a:rPr lang="en-US" dirty="0">
                <a:hlinkClick r:id="rId7"/>
              </a:rPr>
              <a:t>World Bank Group</a:t>
            </a:r>
            <a:r>
              <a:rPr lang="en-US" dirty="0"/>
              <a:t>: Political Stability, Precipitation, Freshwater</a:t>
            </a:r>
          </a:p>
          <a:p>
            <a:r>
              <a:rPr lang="en-US" dirty="0">
                <a:hlinkClick r:id="rId8"/>
              </a:rPr>
              <a:t>International Monetary Fund</a:t>
            </a:r>
            <a:r>
              <a:rPr lang="en-US" dirty="0"/>
              <a:t>: Surface Temperature</a:t>
            </a:r>
          </a:p>
        </p:txBody>
      </p:sp>
    </p:spTree>
    <p:extLst>
      <p:ext uri="{BB962C8B-B14F-4D97-AF65-F5344CB8AC3E}">
        <p14:creationId xmlns:p14="http://schemas.microsoft.com/office/powerpoint/2010/main" val="41164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2: Data Cleanup</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Militarized Events Data provided data for </a:t>
            </a:r>
            <a:r>
              <a:rPr lang="en-US" dirty="0" err="1"/>
              <a:t>eventnum</a:t>
            </a:r>
            <a:r>
              <a:rPr lang="en-US" dirty="0"/>
              <a:t> as a sequential battle in a greater war or conflict represented by </a:t>
            </a:r>
            <a:r>
              <a:rPr lang="en-US" dirty="0" err="1"/>
              <a:t>micnum</a:t>
            </a:r>
            <a:r>
              <a:rPr lang="en-US" dirty="0"/>
              <a:t>. We </a:t>
            </a:r>
          </a:p>
          <a:p>
            <a:r>
              <a:rPr lang="en-US" dirty="0"/>
              <a:t>We compared the datasets and selected a date range where data was well represented: 1980 - 2014</a:t>
            </a:r>
          </a:p>
          <a:p>
            <a:r>
              <a:rPr lang="en-US" dirty="0"/>
              <a:t>We kept nulls in/out because?</a:t>
            </a:r>
          </a:p>
        </p:txBody>
      </p:sp>
    </p:spTree>
    <p:extLst>
      <p:ext uri="{BB962C8B-B14F-4D97-AF65-F5344CB8AC3E}">
        <p14:creationId xmlns:p14="http://schemas.microsoft.com/office/powerpoint/2010/main" val="424395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3: Data Integration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We individually integrated cleaned up csv files within our topic areas. This allowed us to select which datasets applied to our specific topic areas for analysis.</a:t>
            </a:r>
          </a:p>
        </p:txBody>
      </p:sp>
    </p:spTree>
    <p:extLst>
      <p:ext uri="{BB962C8B-B14F-4D97-AF65-F5344CB8AC3E}">
        <p14:creationId xmlns:p14="http://schemas.microsoft.com/office/powerpoint/2010/main" val="8685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F87099-28A8-FA61-AA18-B76CB286FFC2}"/>
              </a:ext>
            </a:extLst>
          </p:cNvPr>
          <p:cNvSpPr>
            <a:spLocks noGrp="1" noChangeArrowheads="1"/>
          </p:cNvSpPr>
          <p:nvPr>
            <p:ph type="title"/>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1F2328"/>
                </a:solidFill>
                <a:effectLst/>
                <a:latin typeface="var(--fontStack-monospace, ui-monospace, SFMono-Regular, SF Mono, Menlo, Consolas, Liberation Mono, monospace)"/>
              </a:rPr>
              <a:t>How does water scarcity correlate with the frequency and intensity of armed conflicts?</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11" descr="A graph of a graph showing the difference between water stress and water&#10;&#10;Description automatically generated">
            <a:extLst>
              <a:ext uri="{FF2B5EF4-FFF2-40B4-BE49-F238E27FC236}">
                <a16:creationId xmlns:a16="http://schemas.microsoft.com/office/drawing/2014/main" id="{48C8FB09-60F3-2D98-FF60-010B1DECD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913" y="2176607"/>
            <a:ext cx="5416713" cy="3272848"/>
          </a:xfrm>
        </p:spPr>
      </p:pic>
      <p:pic>
        <p:nvPicPr>
          <p:cNvPr id="14" name="Picture 13" descr="A graph of different events&#10;&#10;Description automatically generated">
            <a:extLst>
              <a:ext uri="{FF2B5EF4-FFF2-40B4-BE49-F238E27FC236}">
                <a16:creationId xmlns:a16="http://schemas.microsoft.com/office/drawing/2014/main" id="{BC48650D-8E12-29F8-5C07-5A92E6288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0" y="2167550"/>
            <a:ext cx="5485900" cy="3281905"/>
          </a:xfrm>
          <a:prstGeom prst="rect">
            <a:avLst/>
          </a:prstGeom>
        </p:spPr>
      </p:pic>
    </p:spTree>
    <p:extLst>
      <p:ext uri="{BB962C8B-B14F-4D97-AF65-F5344CB8AC3E}">
        <p14:creationId xmlns:p14="http://schemas.microsoft.com/office/powerpoint/2010/main" val="269478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5FE-78D9-1B1B-A1F1-427FAC1045A6}"/>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B80C16F-FEF0-B0CE-5991-2C899CED0799}"/>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3600" dirty="0">
              <a:latin typeface="Arial" panose="020B0604020202020204" pitchFamily="34" charset="0"/>
            </a:endParaRPr>
          </a:p>
        </p:txBody>
      </p:sp>
      <p:pic>
        <p:nvPicPr>
          <p:cNvPr id="7" name="Content Placeholder 6">
            <a:extLst>
              <a:ext uri="{FF2B5EF4-FFF2-40B4-BE49-F238E27FC236}">
                <a16:creationId xmlns:a16="http://schemas.microsoft.com/office/drawing/2014/main" id="{B222DAEC-63B7-004D-907A-FA77C11A7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51" y="2194023"/>
            <a:ext cx="11845898" cy="1356434"/>
          </a:xfrm>
        </p:spPr>
      </p:pic>
    </p:spTree>
    <p:extLst>
      <p:ext uri="{BB962C8B-B14F-4D97-AF65-F5344CB8AC3E}">
        <p14:creationId xmlns:p14="http://schemas.microsoft.com/office/powerpoint/2010/main" val="316959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2285</TotalTime>
  <Words>519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var(--fontStack-monospace, ui-monospace, SFMono-Regular, SF Mono, Menlo, Consolas, Liberation Mono, monospace)</vt:lpstr>
      <vt:lpstr>Office Theme</vt:lpstr>
      <vt:lpstr>Analyzing the Relationship Between Conflict and Water Scarcity</vt:lpstr>
      <vt:lpstr>Water Scarcity and Global Conflict Analysis</vt:lpstr>
      <vt:lpstr>Why explore Water?</vt:lpstr>
      <vt:lpstr>Project Summary</vt:lpstr>
      <vt:lpstr>Task 1: Data Collection</vt:lpstr>
      <vt:lpstr>Task 2: Data Cleanup</vt:lpstr>
      <vt:lpstr>Task 3: Data Integration</vt:lpstr>
      <vt:lpstr>How does water scarcity correlate with the frequency and intensity of armed conflicts? </vt:lpstr>
      <vt:lpstr>PowerPoint Presentation</vt:lpstr>
      <vt:lpstr>PowerPoint Presentation</vt:lpstr>
      <vt:lpstr>PowerPoint Presentation</vt:lpstr>
      <vt:lpstr>PowerPoint Presentation</vt:lpstr>
      <vt:lpstr>Topic 4: Average Precipitation Analysis</vt:lpstr>
      <vt:lpstr>Topic 4: Average Freshwater Analysis</vt:lpstr>
      <vt:lpstr>Topic 4: Average Surface Temperature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Smith</dc:creator>
  <cp:lastModifiedBy>Molly Fox</cp:lastModifiedBy>
  <cp:revision>1</cp:revision>
  <dcterms:created xsi:type="dcterms:W3CDTF">2024-08-09T00:45:37Z</dcterms:created>
  <dcterms:modified xsi:type="dcterms:W3CDTF">2024-08-11T20:38:41Z</dcterms:modified>
</cp:coreProperties>
</file>