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5" r:id="rId4"/>
    <p:sldMasterId id="2147483756" r:id="rId5"/>
    <p:sldMasterId id="2147483757" r:id="rId6"/>
    <p:sldMasterId id="2147483758" r:id="rId7"/>
    <p:sldMasterId id="214748375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 Black"/>
      <p:bold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Mono Thin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font" Target="fonts/Raleway-regular.fntdata"/><Relationship Id="rId21" Type="http://schemas.openxmlformats.org/officeDocument/2006/relationships/slide" Target="slides/slide12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Black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Black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2.xml"/><Relationship Id="rId33" Type="http://schemas.openxmlformats.org/officeDocument/2006/relationships/font" Target="fonts/RobotoMonoThin-bold.fntdata"/><Relationship Id="rId10" Type="http://schemas.openxmlformats.org/officeDocument/2006/relationships/slide" Target="slides/slide1.xml"/><Relationship Id="rId32" Type="http://schemas.openxmlformats.org/officeDocument/2006/relationships/font" Target="fonts/RobotoMonoThin-regular.fntdata"/><Relationship Id="rId13" Type="http://schemas.openxmlformats.org/officeDocument/2006/relationships/slide" Target="slides/slide4.xml"/><Relationship Id="rId35" Type="http://schemas.openxmlformats.org/officeDocument/2006/relationships/font" Target="fonts/RobotoMonoThin-boldItalic.fntdata"/><Relationship Id="rId12" Type="http://schemas.openxmlformats.org/officeDocument/2006/relationships/slide" Target="slides/slide3.xml"/><Relationship Id="rId34" Type="http://schemas.openxmlformats.org/officeDocument/2006/relationships/font" Target="fonts/RobotoMonoThin-italic.fntdata"/><Relationship Id="rId15" Type="http://schemas.openxmlformats.org/officeDocument/2006/relationships/slide" Target="slides/slide6.xml"/><Relationship Id="rId37" Type="http://schemas.openxmlformats.org/officeDocument/2006/relationships/font" Target="fonts/Oswald-bold.fntdata"/><Relationship Id="rId14" Type="http://schemas.openxmlformats.org/officeDocument/2006/relationships/slide" Target="slides/slide5.xml"/><Relationship Id="rId36" Type="http://schemas.openxmlformats.org/officeDocument/2006/relationships/font" Target="fonts/Oswal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282f98dc4c0_0_2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282f98dc4c0_0_2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282f98dc4c0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282f98dc4c0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282f98dc4c0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282f98dc4c0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282f98dc4c0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282f98dc4c0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282f98dc4c0_0_3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282f98dc4c0_0_3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282f98dc4c0_0_4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282f98dc4c0_0_4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282f98dc4c0_0_4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282f98dc4c0_0_4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282f98dc4c0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282f98dc4c0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282f98dc4c0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282f98dc4c0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282f98dc4c0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282f98dc4c0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282f98dc4c0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282f98dc4c0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282f98dc4c0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282f98dc4c0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4" name="Google Shape;1654;p105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55" name="Google Shape;1655;p105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6" name="Google Shape;1656;p105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57" name="Google Shape;1657;p105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8" name="Google Shape;1658;p105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59" name="Google Shape;1659;p105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0" name="Google Shape;1660;p105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61" name="Google Shape;1661;p105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2" name="Google Shape;1662;p105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663" name="Google Shape;1663;p10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0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0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0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0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8" name="Google Shape;1668;p105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669" name="Google Shape;1669;p10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0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0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0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0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10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6" name="Google Shape;1676;p106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7" name="Google Shape;1677;p106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78" name="Google Shape;1678;p106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9" name="Google Shape;1679;p106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0" name="Google Shape;1680;p106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81" name="Google Shape;1681;p106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2" name="Google Shape;1682;p106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3" name="Google Shape;1683;p106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84" name="Google Shape;1684;p106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85" name="Google Shape;1685;p106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686" name="Google Shape;1686;p10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0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0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0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0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1" name="Google Shape;1691;p106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692" name="Google Shape;1692;p10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0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0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0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0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07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9" name="Google Shape;1699;p10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0" name="Google Shape;1700;p107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01" name="Google Shape;1701;p107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107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3" name="Google Shape;1703;p107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04" name="Google Shape;1704;p107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5" name="Google Shape;1705;p107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6" name="Google Shape;1706;p107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07" name="Google Shape;1707;p107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8" name="Google Shape;1708;p107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9" name="Google Shape;1709;p107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0" name="Google Shape;1710;p107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1" name="Google Shape;1711;p107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2" name="Google Shape;1712;p107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3" name="Google Shape;1713;p107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107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5" name="Google Shape;1715;p107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6" name="Google Shape;1716;p107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7" name="Google Shape;1717;p10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718" name="Google Shape;1718;p10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0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0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0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0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107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724" name="Google Shape;1724;p10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0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0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0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0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108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1" name="Google Shape;1731;p10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2" name="Google Shape;1732;p108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3" name="Google Shape;1733;p108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4" name="Google Shape;1734;p108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108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6" name="Google Shape;1736;p108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108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8" name="Google Shape;1738;p108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108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0" name="Google Shape;1740;p108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1" name="Google Shape;1741;p108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2" name="Google Shape;1742;p108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3" name="Google Shape;1743;p10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744" name="Google Shape;1744;p10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0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0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0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0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9" name="Google Shape;1749;p10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750" name="Google Shape;1750;p10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0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0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0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0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6" name="Google Shape;1756;p109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1757" name="Google Shape;1757;p109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09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09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09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09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09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09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09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09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09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09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09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09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09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09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09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09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09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09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09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09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09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09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09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09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09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09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09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09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09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09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09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09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09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09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09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3" name="Google Shape;1793;p109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1794" name="Google Shape;1794;p109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09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09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09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09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09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09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09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09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09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09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09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09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09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09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09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09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09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09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09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09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09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09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09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09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09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09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09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09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09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09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09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09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09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09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09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09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09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09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09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09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09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09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09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09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09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09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09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09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09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09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09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09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09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09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09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09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09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09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09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09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09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09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09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09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09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09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09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09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09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09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09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09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09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09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09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09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09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09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09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4" name="Google Shape;1874;p109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5" name="Google Shape;1875;p109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6" name="Google Shape;1876;p109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8" name="Google Shape;1878;p11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79" name="Google Shape;1879;p11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1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1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1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1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4" name="Google Shape;1884;p110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885" name="Google Shape;1885;p11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1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1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1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1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0" name="Google Shape;1890;p110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1891" name="Google Shape;1891;p11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1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1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1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1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6" name="Google Shape;1896;p110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1897" name="Google Shape;1897;p11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1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1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1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1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3" name="Google Shape;1903;p111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1904" name="Google Shape;1904;p1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9" name="Google Shape;1909;p111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1910" name="Google Shape;1910;p1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12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17" name="Google Shape;1917;p112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5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62" name="Google Shape;62;p1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3" name="Google Shape;6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69" name="Google Shape;6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0" name="Google Shape;80;p1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1" name="Google Shape;8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7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87" name="Google Shape;87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4" name="Google Shape;94;p1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95" name="Google Shape;9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01" name="Google Shape;10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1" name="Google Shape;111;p20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2" name="Google Shape;11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0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8" name="Google Shape;11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7" name="Google Shape;127;p21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28" name="Google Shape;12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9" name="Google Shape;139;p23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40" name="Google Shape;14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3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46" name="Google Shape;14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5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55" name="Google Shape;155;p25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56" name="Google Shape;156;p2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25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62" name="Google Shape;162;p2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" name="Google Shape;173;p26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74" name="Google Shape;174;p2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6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0" name="Google Shape;180;p2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27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7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7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9" name="Google Shape;199;p27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200" name="Google Shape;200;p2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7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206" name="Google Shape;206;p2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4" name="Google Shape;214;p28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2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0" name="Google Shape;220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2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6" name="Google Shape;226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29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9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9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9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9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29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0" name="Google Shape;240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9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46" name="Google Shape;246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0" name="Google Shape;260;p30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1" name="Google Shape;261;p30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62" name="Google Shape;262;p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30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68" name="Google Shape;268;p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31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1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1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31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1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1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31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4" name="Google Shape;284;p31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85" name="Google Shape;285;p3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1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91" name="Google Shape;291;p3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32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32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2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2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03" name="Google Shape;303;p32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2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2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32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2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2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32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2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2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32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2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2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32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6" name="Google Shape;316;p3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17" name="Google Shape;317;p3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23" name="Google Shape;323;p3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33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3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3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3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3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3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3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3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3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3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3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2" name="Google Shape;342;p3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43" name="Google Shape;343;p3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3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49" name="Google Shape;349;p3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4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56" name="Google Shape;356;p34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4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93" name="Google Shape;393;p34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34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4" name="Google Shape;474;p34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5" name="Google Shape;475;p34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3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78" name="Google Shape;478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84" name="Google Shape;484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5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90" name="Google Shape;490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5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96" name="Google Shape;496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36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503" name="Google Shape;503;p3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509" name="Google Shape;509;p3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6" name="Google Shape;516;p37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2" name="Google Shape;522;p39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5" name="Google Shape;525;p40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" name="Google Shape;528;p41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529" name="Google Shape;529;p4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30" name="Google Shape;530;p4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4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36" name="Google Shape;536;p4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42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4" name="Google Shape;544;p42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6" name="Google Shape;546;p42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47" name="Google Shape;547;p4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48" name="Google Shape;548;p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4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554" name="Google Shape;554;p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1" name="Google Shape;561;p4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62" name="Google Shape;562;p4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4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8" name="Google Shape;568;p4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5" name="Google Shape;575;p44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78" name="Google Shape;578;p45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579" name="Google Shape;579;p4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45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585" name="Google Shape;585;p4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2" name="Google Shape;592;p46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3" name="Google Shape;593;p46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94" name="Google Shape;594;p46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595" name="Google Shape;595;p46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7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8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5" name="Google Shape;605;p48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06" name="Google Shape;606;p48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607" name="Google Shape;607;p4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48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613" name="Google Shape;613;p4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0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1" name="Google Shape;621;p50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622" name="Google Shape;622;p50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23" name="Google Shape;623;p5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50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629" name="Google Shape;629;p5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6" name="Google Shape;636;p51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7" name="Google Shape;637;p51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8" name="Google Shape;638;p51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51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40" name="Google Shape;640;p51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641" name="Google Shape;641;p5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51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647" name="Google Shape;647;p5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4" name="Google Shape;654;p52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55" name="Google Shape;655;p52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56" name="Google Shape;656;p52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57" name="Google Shape;657;p52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52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52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52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52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52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3" name="Google Shape;663;p52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52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52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6" name="Google Shape;666;p52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667" name="Google Shape;667;p5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52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673" name="Google Shape;673;p5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0" name="Google Shape;680;p53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81" name="Google Shape;681;p53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53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83" name="Google Shape;683;p53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53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85" name="Google Shape;685;p53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6" name="Google Shape;686;p53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687" name="Google Shape;687;p5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53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693" name="Google Shape;693;p5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0" name="Google Shape;700;p54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54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54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54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54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54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6" name="Google Shape;706;p54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707" name="Google Shape;707;p5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54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713" name="Google Shape;713;p5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0" name="Google Shape;720;p55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21" name="Google Shape;721;p55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55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23" name="Google Shape;723;p55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55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25" name="Google Shape;725;p55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55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27" name="Google Shape;727;p55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8" name="Google Shape;728;p55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729" name="Google Shape;729;p5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55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735" name="Google Shape;735;p5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2" name="Google Shape;742;p56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56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44" name="Google Shape;744;p56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56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56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47" name="Google Shape;747;p56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56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56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50" name="Google Shape;750;p56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1" name="Google Shape;751;p56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52" name="Google Shape;752;p5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56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58" name="Google Shape;758;p5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7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6" name="Google Shape;766;p57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67" name="Google Shape;767;p57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57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57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70" name="Google Shape;770;p57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57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57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73" name="Google Shape;773;p57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57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57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76" name="Google Shape;776;p57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57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57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79" name="Google Shape;779;p57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57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57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57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3" name="Google Shape;783;p5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84" name="Google Shape;784;p5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57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90" name="Google Shape;790;p5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8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8" name="Google Shape;798;p58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58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58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58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58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58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58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58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58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58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58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9" name="Google Shape;809;p5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10" name="Google Shape;810;p5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5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16" name="Google Shape;816;p5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oogle Shape;822;p59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823" name="Google Shape;823;p59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9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9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9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9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9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9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9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9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9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9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9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9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9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9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9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9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9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9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9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9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9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9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9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9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9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9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9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9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9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9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9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9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59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860" name="Google Shape;860;p59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9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9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9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9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9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9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9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9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9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9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9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9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9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9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9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9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9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9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9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9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9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9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9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9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9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9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9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9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9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9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9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9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9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9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9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9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9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9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9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9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9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9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9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9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9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9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9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9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9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9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9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9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9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9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9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9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9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9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9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9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9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9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9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9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9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9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9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59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1" name="Google Shape;941;p59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2" name="Google Shape;942;p59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6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945" name="Google Shape;945;p6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60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951" name="Google Shape;951;p6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60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957" name="Google Shape;957;p6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60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963" name="Google Shape;963;p6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61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970" name="Google Shape;970;p6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61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976" name="Google Shape;976;p6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2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3" name="Google Shape;983;p62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4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89" name="Google Shape;989;p64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5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2" name="Google Shape;992;p65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5" name="Google Shape;995;p66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996" name="Google Shape;996;p6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997" name="Google Shape;997;p6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6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003" name="Google Shape;1003;p6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7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0" name="Google Shape;1010;p67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1" name="Google Shape;1011;p67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2" name="Google Shape;1012;p67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3" name="Google Shape;1013;p67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14" name="Google Shape;1014;p6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015" name="Google Shape;1015;p6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67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021" name="Google Shape;1021;p6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28" name="Google Shape;1028;p6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029" name="Google Shape;1029;p6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6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035" name="Google Shape;1035;p6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2" name="Google Shape;1042;p69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70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45" name="Google Shape;1045;p70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046" name="Google Shape;1046;p7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70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052" name="Google Shape;1052;p7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1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9" name="Google Shape;1059;p71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0" name="Google Shape;1060;p71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61" name="Google Shape;1061;p71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62" name="Google Shape;1062;p7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72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73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2" name="Google Shape;1072;p73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73" name="Google Shape;1073;p73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074" name="Google Shape;1074;p7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73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80" name="Google Shape;1080;p7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5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8" name="Google Shape;1088;p75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089" name="Google Shape;1089;p75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090" name="Google Shape;1090;p7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75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096" name="Google Shape;1096;p7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6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3" name="Google Shape;1103;p76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4" name="Google Shape;1104;p76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5" name="Google Shape;1105;p76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6" name="Google Shape;1106;p76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7" name="Google Shape;1107;p76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108" name="Google Shape;1108;p7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76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114" name="Google Shape;1114;p7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1" name="Google Shape;1121;p77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2" name="Google Shape;1122;p77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3" name="Google Shape;1123;p77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4" name="Google Shape;1124;p77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125" name="Google Shape;1125;p77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77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7" name="Google Shape;1127;p77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8" name="Google Shape;1128;p77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9" name="Google Shape;1129;p77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77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1" name="Google Shape;1131;p77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77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3" name="Google Shape;1133;p77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134" name="Google Shape;1134;p7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77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140" name="Google Shape;1140;p7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7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7" name="Google Shape;1147;p78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48" name="Google Shape;1148;p78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78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50" name="Google Shape;1150;p78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1" name="Google Shape;1151;p78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52" name="Google Shape;1152;p78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3" name="Google Shape;1153;p7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154" name="Google Shape;1154;p7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7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160" name="Google Shape;1160;p7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7" name="Google Shape;1167;p79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79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79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79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1" name="Google Shape;1171;p79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2" name="Google Shape;1172;p79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73" name="Google Shape;1173;p79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174" name="Google Shape;1174;p7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79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180" name="Google Shape;1180;p7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8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7" name="Google Shape;1187;p80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88" name="Google Shape;1188;p80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9" name="Google Shape;1189;p80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90" name="Google Shape;1190;p80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1" name="Google Shape;1191;p80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92" name="Google Shape;1192;p80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80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94" name="Google Shape;1194;p80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95" name="Google Shape;1195;p80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196" name="Google Shape;1196;p8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80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202" name="Google Shape;1202;p8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8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9" name="Google Shape;1209;p81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81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11" name="Google Shape;1211;p81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2" name="Google Shape;1212;p81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3" name="Google Shape;1213;p81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14" name="Google Shape;1214;p81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5" name="Google Shape;1215;p81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6" name="Google Shape;1216;p81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17" name="Google Shape;1217;p81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8" name="Google Shape;1218;p81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219" name="Google Shape;1219;p8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81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225" name="Google Shape;1225;p8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82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2" name="Google Shape;1232;p8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3" name="Google Shape;1233;p82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34" name="Google Shape;1234;p82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82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82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37" name="Google Shape;1237;p82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82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82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40" name="Google Shape;1240;p82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82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2" name="Google Shape;1242;p82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43" name="Google Shape;1243;p82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82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" name="Google Shape;1245;p82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82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82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82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249" name="Google Shape;1249;p82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50" name="Google Shape;1250;p8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251" name="Google Shape;1251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257" name="Google Shape;1257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83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4" name="Google Shape;1264;p8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5" name="Google Shape;1265;p83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6" name="Google Shape;1266;p83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7" name="Google Shape;1267;p83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8" name="Google Shape;1268;p83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9" name="Google Shape;1269;p83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83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83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83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83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83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83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76" name="Google Shape;1276;p8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277" name="Google Shape;1277;p8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8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8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283" name="Google Shape;1283;p8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8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8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1289;p84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1290" name="Google Shape;1290;p84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4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4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4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4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4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4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84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84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4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84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84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4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4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4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84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84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4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4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4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4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4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4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4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4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4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4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4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4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4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4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4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4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4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4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4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Google Shape;1326;p84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1327" name="Google Shape;1327;p84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4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4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4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4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4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4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4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4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4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4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4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4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4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4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4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4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4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4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4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4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4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4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4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4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4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4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4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4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4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4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4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4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4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4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4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4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4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4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4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4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4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4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4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4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4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4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4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4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4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4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4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4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4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4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4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4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4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4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4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4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4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4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4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4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4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4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4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4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4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4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4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4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4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4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4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4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4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4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4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7" name="Google Shape;1407;p84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08" name="Google Shape;1408;p84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9" name="Google Shape;1409;p84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8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412" name="Google Shape;1412;p8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8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418" name="Google Shape;1418;p8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3" name="Google Shape;1423;p85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1424" name="Google Shape;1424;p8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85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1430" name="Google Shape;1430;p8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" name="Google Shape;1436;p86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1437" name="Google Shape;1437;p8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2" name="Google Shape;1442;p86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1443" name="Google Shape;1443;p8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8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8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8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50" name="Google Shape;1450;p87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89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6" name="Google Shape;1456;p89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90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9" name="Google Shape;1459;p90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9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2" name="Google Shape;1462;p91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463" name="Google Shape;1463;p9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464" name="Google Shape;1464;p9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470" name="Google Shape;1470;p9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9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9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92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7" name="Google Shape;1477;p92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8" name="Google Shape;1478;p92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9" name="Google Shape;1479;p92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0" name="Google Shape;1480;p92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1" name="Google Shape;1481;p9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482" name="Google Shape;1482;p9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9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488" name="Google Shape;1488;p9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9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5" name="Google Shape;1495;p9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496" name="Google Shape;1496;p9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9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502" name="Google Shape;1502;p9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94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9" name="Google Shape;1509;p94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95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12" name="Google Shape;1512;p95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513" name="Google Shape;1513;p9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95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519" name="Google Shape;1519;p9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96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26" name="Google Shape;1526;p96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7" name="Google Shape;1527;p96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28" name="Google Shape;1528;p96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529" name="Google Shape;1529;p96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6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6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6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96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96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97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98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9" name="Google Shape;1539;p98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40" name="Google Shape;1540;p98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541" name="Google Shape;1541;p9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6" name="Google Shape;1546;p98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547" name="Google Shape;1547;p9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9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9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9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00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5" name="Google Shape;1555;p100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556" name="Google Shape;1556;p100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557" name="Google Shape;1557;p10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0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0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2" name="Google Shape;1562;p100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563" name="Google Shape;1563;p10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01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0" name="Google Shape;1570;p101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1" name="Google Shape;1571;p101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2" name="Google Shape;1572;p101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3" name="Google Shape;1573;p101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74" name="Google Shape;1574;p101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75" name="Google Shape;1575;p10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101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81" name="Google Shape;1581;p10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0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0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0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8" name="Google Shape;1588;p102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89" name="Google Shape;1589;p102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0" name="Google Shape;1590;p102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1" name="Google Shape;1591;p102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592" name="Google Shape;1592;p102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3" name="Google Shape;1593;p102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102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5" name="Google Shape;1595;p102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102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7" name="Google Shape;1597;p102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102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9" name="Google Shape;1599;p102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0" name="Google Shape;1600;p102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601" name="Google Shape;1601;p10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6" name="Google Shape;1606;p102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07" name="Google Shape;1607;p10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0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4" name="Google Shape;1614;p103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15" name="Google Shape;1615;p103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6" name="Google Shape;1616;p103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17" name="Google Shape;1617;p103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8" name="Google Shape;1618;p103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19" name="Google Shape;1619;p103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0" name="Google Shape;1620;p103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621" name="Google Shape;1621;p10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103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627" name="Google Shape;1627;p10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0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4" name="Google Shape;1634;p104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5" name="Google Shape;1635;p104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104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7" name="Google Shape;1637;p104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8" name="Google Shape;1638;p104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9" name="Google Shape;1639;p104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0" name="Google Shape;1640;p104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641" name="Google Shape;1641;p10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6" name="Google Shape;1646;p104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647" name="Google Shape;1647;p10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0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7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3.xml"/><Relationship Id="rId22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07.xml"/><Relationship Id="rId23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99.xml"/><Relationship Id="rId19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9" name="Google Shape;519;p3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6" name="Google Shape;986;p6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8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3" name="Google Shape;1453;p8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13"/>
          <p:cNvSpPr txBox="1"/>
          <p:nvPr>
            <p:ph type="ctrTitle"/>
          </p:nvPr>
        </p:nvSpPr>
        <p:spPr>
          <a:xfrm>
            <a:off x="633025" y="49353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INGENIERÍA DE COMPUTADORES</a:t>
            </a:r>
            <a:endParaRPr/>
          </a:p>
        </p:txBody>
      </p:sp>
      <p:sp>
        <p:nvSpPr>
          <p:cNvPr id="1923" name="Google Shape;1923;p113"/>
          <p:cNvSpPr txBox="1"/>
          <p:nvPr>
            <p:ph idx="1" type="subTitle"/>
          </p:nvPr>
        </p:nvSpPr>
        <p:spPr>
          <a:xfrm>
            <a:off x="633025" y="2932625"/>
            <a:ext cx="38172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Perspectivas laborales de un ingeniero informático especializado en aceleración de aplicaciones. </a:t>
            </a:r>
            <a:endParaRPr sz="2000"/>
          </a:p>
        </p:txBody>
      </p:sp>
      <p:sp>
        <p:nvSpPr>
          <p:cNvPr id="1924" name="Google Shape;1924;p113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113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113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13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13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13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13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13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113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13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13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13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13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113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13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13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13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13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113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113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113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113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113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113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113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113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113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13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113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113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113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113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113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113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113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113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113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113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113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113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113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113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113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113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113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113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113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113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113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113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113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113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113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113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113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113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113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113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113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113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113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113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113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113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113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113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113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113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113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113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113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113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113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113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113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113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113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113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113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13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113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113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113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113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113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113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113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113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113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113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13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113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113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113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13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113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13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113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113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113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113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113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113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113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113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113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113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113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113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113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113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13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113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13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113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113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113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113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113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113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113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113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113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113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113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113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113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113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13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113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113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113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113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113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113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13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113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113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113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113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113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113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113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113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113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113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113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113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113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113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113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113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113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113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113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13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113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113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113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113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113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113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113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113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113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113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113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113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113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113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113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113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113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113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113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113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113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113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113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113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113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113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113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22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342" name="Google Shape;2342;p122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grpSp>
        <p:nvGrpSpPr>
          <p:cNvPr id="2343" name="Google Shape;2343;p122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2344" name="Google Shape;2344;p122"/>
            <p:cNvSpPr/>
            <p:nvPr/>
          </p:nvSpPr>
          <p:spPr>
            <a:xfrm>
              <a:off x="6275090" y="1382992"/>
              <a:ext cx="1862394" cy="2139770"/>
            </a:xfrm>
            <a:custGeom>
              <a:rect b="b" l="l" r="r" t="t"/>
              <a:pathLst>
                <a:path extrusionOk="0" h="176149" w="153315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22"/>
            <p:cNvSpPr/>
            <p:nvPr/>
          </p:nvSpPr>
          <p:spPr>
            <a:xfrm>
              <a:off x="7860096" y="1382992"/>
              <a:ext cx="277388" cy="277388"/>
            </a:xfrm>
            <a:custGeom>
              <a:rect b="b" l="l" r="r" t="t"/>
              <a:pathLst>
                <a:path extrusionOk="0" h="22835" w="22835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22"/>
            <p:cNvSpPr/>
            <p:nvPr/>
          </p:nvSpPr>
          <p:spPr>
            <a:xfrm>
              <a:off x="6631716" y="1977369"/>
              <a:ext cx="1228392" cy="1228392"/>
            </a:xfrm>
            <a:custGeom>
              <a:rect b="b" l="l" r="r" t="t"/>
              <a:pathLst>
                <a:path extrusionOk="0" h="101123" w="101123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22"/>
            <p:cNvSpPr/>
            <p:nvPr/>
          </p:nvSpPr>
          <p:spPr>
            <a:xfrm>
              <a:off x="7622345" y="2730246"/>
              <a:ext cx="1030266" cy="1030266"/>
            </a:xfrm>
            <a:custGeom>
              <a:rect b="b" l="l" r="r" t="t"/>
              <a:pathLst>
                <a:path extrusionOk="0" h="84813" w="84813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22"/>
            <p:cNvSpPr/>
            <p:nvPr/>
          </p:nvSpPr>
          <p:spPr>
            <a:xfrm>
              <a:off x="7265719" y="1660368"/>
              <a:ext cx="237763" cy="237763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22"/>
            <p:cNvSpPr/>
            <p:nvPr/>
          </p:nvSpPr>
          <p:spPr>
            <a:xfrm>
              <a:off x="7265719" y="1898118"/>
              <a:ext cx="237763" cy="673640"/>
            </a:xfrm>
            <a:custGeom>
              <a:rect b="b" l="l" r="r" t="t"/>
              <a:pathLst>
                <a:path extrusionOk="0" h="55455" w="19573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22"/>
            <p:cNvSpPr/>
            <p:nvPr/>
          </p:nvSpPr>
          <p:spPr>
            <a:xfrm>
              <a:off x="6631716" y="1660368"/>
              <a:ext cx="396264" cy="515139"/>
            </a:xfrm>
            <a:custGeom>
              <a:rect b="b" l="l" r="r" t="t"/>
              <a:pathLst>
                <a:path extrusionOk="0" h="42407" w="32621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22"/>
            <p:cNvSpPr/>
            <p:nvPr/>
          </p:nvSpPr>
          <p:spPr>
            <a:xfrm>
              <a:off x="6671342" y="2175494"/>
              <a:ext cx="317013" cy="922092"/>
            </a:xfrm>
            <a:custGeom>
              <a:rect b="b" l="l" r="r" t="t"/>
              <a:pathLst>
                <a:path extrusionOk="0" h="75908" w="26097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22"/>
            <p:cNvSpPr/>
            <p:nvPr/>
          </p:nvSpPr>
          <p:spPr>
            <a:xfrm>
              <a:off x="7820471" y="2928372"/>
              <a:ext cx="634014" cy="634014"/>
            </a:xfrm>
            <a:custGeom>
              <a:rect b="b" l="l" r="r" t="t"/>
              <a:pathLst>
                <a:path extrusionOk="0" h="52193" w="52193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22"/>
            <p:cNvSpPr/>
            <p:nvPr/>
          </p:nvSpPr>
          <p:spPr>
            <a:xfrm>
              <a:off x="7899721" y="2928372"/>
              <a:ext cx="277388" cy="356638"/>
            </a:xfrm>
            <a:custGeom>
              <a:rect b="b" l="l" r="r" t="t"/>
              <a:pathLst>
                <a:path extrusionOk="0" h="29359" w="22835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22"/>
            <p:cNvSpPr/>
            <p:nvPr/>
          </p:nvSpPr>
          <p:spPr>
            <a:xfrm>
              <a:off x="8058222" y="3166123"/>
              <a:ext cx="158513" cy="158513"/>
            </a:xfrm>
            <a:custGeom>
              <a:rect b="b" l="l" r="r" t="t"/>
              <a:pathLst>
                <a:path extrusionOk="0" h="13049" w="13049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22"/>
            <p:cNvSpPr/>
            <p:nvPr/>
          </p:nvSpPr>
          <p:spPr>
            <a:xfrm>
              <a:off x="6790217" y="1660368"/>
              <a:ext cx="79262" cy="317013"/>
            </a:xfrm>
            <a:custGeom>
              <a:rect b="b" l="l" r="r" t="t"/>
              <a:pathLst>
                <a:path extrusionOk="0" h="26097" w="6525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22"/>
            <p:cNvSpPr/>
            <p:nvPr/>
          </p:nvSpPr>
          <p:spPr>
            <a:xfrm>
              <a:off x="6841334" y="2939864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22"/>
            <p:cNvSpPr/>
            <p:nvPr/>
          </p:nvSpPr>
          <p:spPr>
            <a:xfrm>
              <a:off x="6960209" y="2820988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22"/>
            <p:cNvSpPr/>
            <p:nvPr/>
          </p:nvSpPr>
          <p:spPr>
            <a:xfrm>
              <a:off x="7079085" y="2702113"/>
              <a:ext cx="135141" cy="135530"/>
            </a:xfrm>
            <a:custGeom>
              <a:rect b="b" l="l" r="r" t="t"/>
              <a:pathLst>
                <a:path extrusionOk="0" h="11157" w="11125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22"/>
            <p:cNvSpPr/>
            <p:nvPr/>
          </p:nvSpPr>
          <p:spPr>
            <a:xfrm>
              <a:off x="7197960" y="258323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22"/>
            <p:cNvSpPr/>
            <p:nvPr/>
          </p:nvSpPr>
          <p:spPr>
            <a:xfrm>
              <a:off x="7316835" y="2464362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22"/>
            <p:cNvSpPr/>
            <p:nvPr/>
          </p:nvSpPr>
          <p:spPr>
            <a:xfrm>
              <a:off x="7435711" y="234548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22"/>
            <p:cNvSpPr/>
            <p:nvPr/>
          </p:nvSpPr>
          <p:spPr>
            <a:xfrm>
              <a:off x="7554586" y="2226611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22"/>
            <p:cNvSpPr/>
            <p:nvPr/>
          </p:nvSpPr>
          <p:spPr>
            <a:xfrm>
              <a:off x="6354340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22"/>
            <p:cNvSpPr/>
            <p:nvPr/>
          </p:nvSpPr>
          <p:spPr>
            <a:xfrm>
              <a:off x="6512841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22"/>
            <p:cNvSpPr/>
            <p:nvPr/>
          </p:nvSpPr>
          <p:spPr>
            <a:xfrm>
              <a:off x="6671342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122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2367" name="Google Shape;2367;p122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22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22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22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22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22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123"/>
          <p:cNvSpPr txBox="1"/>
          <p:nvPr>
            <p:ph idx="4294967295" type="subTitle"/>
          </p:nvPr>
        </p:nvSpPr>
        <p:spPr>
          <a:xfrm>
            <a:off x="2131425" y="1144625"/>
            <a:ext cx="15276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CONCLUSIONES</a:t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8" name="Google Shape;2378;p123"/>
          <p:cNvSpPr/>
          <p:nvPr/>
        </p:nvSpPr>
        <p:spPr>
          <a:xfrm>
            <a:off x="1300301" y="1156020"/>
            <a:ext cx="674400" cy="21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9" name="Google Shape;2379;p123"/>
          <p:cNvCxnSpPr>
            <a:stCxn id="2378" idx="3"/>
          </p:cNvCxnSpPr>
          <p:nvPr/>
        </p:nvCxnSpPr>
        <p:spPr>
          <a:xfrm>
            <a:off x="1974701" y="1263270"/>
            <a:ext cx="177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80" name="Google Shape;2380;p123"/>
          <p:cNvSpPr txBox="1"/>
          <p:nvPr>
            <p:ph idx="4294967295" type="subTitle"/>
          </p:nvPr>
        </p:nvSpPr>
        <p:spPr>
          <a:xfrm>
            <a:off x="1265050" y="1627500"/>
            <a:ext cx="62667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Hemos realizado una tabla con las distintas ofertas de trabajo y palabras clave de nuestros compañeros de clase. En esta se recoge las más interesantes de cada uno de los grupos.</a:t>
            </a:r>
            <a:endParaRPr/>
          </a:p>
        </p:txBody>
      </p:sp>
      <p:pic>
        <p:nvPicPr>
          <p:cNvPr id="2381" name="Google Shape;238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550" y="2591875"/>
            <a:ext cx="5981700" cy="15144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124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r>
              <a:rPr lang="es">
                <a:solidFill>
                  <a:schemeClr val="accent1"/>
                </a:solidFill>
              </a:rPr>
              <a:t>R</a:t>
            </a:r>
            <a:r>
              <a:rPr lang="es">
                <a:solidFill>
                  <a:schemeClr val="accent2"/>
                </a:solidFill>
              </a:rPr>
              <a:t>A</a:t>
            </a:r>
            <a:r>
              <a:rPr lang="es">
                <a:solidFill>
                  <a:schemeClr val="accent3"/>
                </a:solidFill>
              </a:rPr>
              <a:t>C</a:t>
            </a:r>
            <a:r>
              <a:rPr lang="es">
                <a:solidFill>
                  <a:schemeClr val="accent4"/>
                </a:solidFill>
              </a:rPr>
              <a:t>I</a:t>
            </a:r>
            <a:r>
              <a:rPr lang="es">
                <a:solidFill>
                  <a:schemeClr val="accent5"/>
                </a:solidFill>
              </a:rPr>
              <a:t>A</a:t>
            </a:r>
            <a:r>
              <a:rPr lang="es">
                <a:solidFill>
                  <a:schemeClr val="accent6"/>
                </a:solidFill>
              </a:rPr>
              <a:t>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87" name="Google Shape;2387;p124"/>
          <p:cNvSpPr txBox="1"/>
          <p:nvPr>
            <p:ph idx="1" type="subTitle"/>
          </p:nvPr>
        </p:nvSpPr>
        <p:spPr>
          <a:xfrm>
            <a:off x="3044550" y="25717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¿Preguntas?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124"/>
          <p:cNvSpPr/>
          <p:nvPr/>
        </p:nvSpPr>
        <p:spPr>
          <a:xfrm>
            <a:off x="11865675" y="1028350"/>
            <a:ext cx="40050" cy="12525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14"/>
          <p:cNvSpPr txBox="1"/>
          <p:nvPr>
            <p:ph type="ctrTitle"/>
          </p:nvPr>
        </p:nvSpPr>
        <p:spPr>
          <a:xfrm>
            <a:off x="4897000" y="428625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PARTICIPANTES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112" name="Google Shape;2112;p114"/>
          <p:cNvCxnSpPr/>
          <p:nvPr/>
        </p:nvCxnSpPr>
        <p:spPr>
          <a:xfrm>
            <a:off x="4969825" y="9884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3" name="Google Shape;211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200" y="1269425"/>
            <a:ext cx="515600" cy="5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4" name="Google Shape;2114;p114"/>
          <p:cNvSpPr txBox="1"/>
          <p:nvPr/>
        </p:nvSpPr>
        <p:spPr>
          <a:xfrm>
            <a:off x="5336400" y="3250625"/>
            <a:ext cx="357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SÁNCHEZ PÉREZ, PABLO</a:t>
            </a:r>
            <a:r>
              <a:rPr b="1"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psp59</a:t>
            </a: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@alu.ua.es</a:t>
            </a:r>
            <a:r>
              <a:rPr b="1"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5" name="Google Shape;2115;p114"/>
          <p:cNvSpPr txBox="1"/>
          <p:nvPr/>
        </p:nvSpPr>
        <p:spPr>
          <a:xfrm>
            <a:off x="5387725" y="2606325"/>
            <a:ext cx="357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ORTEGA GARCÍA, JAVIER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jog23</a:t>
            </a: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@alu.ua.es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6" name="Google Shape;2116;p114"/>
          <p:cNvSpPr txBox="1"/>
          <p:nvPr/>
        </p:nvSpPr>
        <p:spPr>
          <a:xfrm>
            <a:off x="5336400" y="1952875"/>
            <a:ext cx="357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CALVO RODRÍGUEZ, DEMIAN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dcr28@alu.ua.es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7" name="Google Shape;2117;p114"/>
          <p:cNvSpPr txBox="1"/>
          <p:nvPr/>
        </p:nvSpPr>
        <p:spPr>
          <a:xfrm>
            <a:off x="5336400" y="1188875"/>
            <a:ext cx="35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BASTIDAS SÁNCHEZ, JULIO CÉSAR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jcbs6@alu.ua.es</a:t>
            </a:r>
            <a:r>
              <a:rPr b="1"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8" name="Google Shape;2118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200" y="1955225"/>
            <a:ext cx="515600" cy="5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9" name="Google Shape;2119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200" y="2641025"/>
            <a:ext cx="515600" cy="5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0" name="Google Shape;2120;p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200" y="3326825"/>
            <a:ext cx="515600" cy="51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114"/>
          <p:cNvGrpSpPr/>
          <p:nvPr/>
        </p:nvGrpSpPr>
        <p:grpSpPr>
          <a:xfrm>
            <a:off x="1220630" y="1451187"/>
            <a:ext cx="2850726" cy="2850726"/>
            <a:chOff x="1435250" y="482750"/>
            <a:chExt cx="4729925" cy="4729925"/>
          </a:xfrm>
        </p:grpSpPr>
        <p:sp>
          <p:nvSpPr>
            <p:cNvPr id="2122" name="Google Shape;2122;p114"/>
            <p:cNvSpPr/>
            <p:nvPr/>
          </p:nvSpPr>
          <p:spPr>
            <a:xfrm>
              <a:off x="1435250" y="2929250"/>
              <a:ext cx="3180475" cy="2283425"/>
            </a:xfrm>
            <a:custGeom>
              <a:rect b="b" l="l" r="r" t="t"/>
              <a:pathLst>
                <a:path extrusionOk="0" h="91337" w="127219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14"/>
            <p:cNvSpPr/>
            <p:nvPr/>
          </p:nvSpPr>
          <p:spPr>
            <a:xfrm>
              <a:off x="1484200" y="4046475"/>
              <a:ext cx="472200" cy="456100"/>
            </a:xfrm>
            <a:custGeom>
              <a:rect b="b" l="l" r="r" t="t"/>
              <a:pathLst>
                <a:path extrusionOk="0" h="18244" w="18888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14"/>
            <p:cNvSpPr/>
            <p:nvPr/>
          </p:nvSpPr>
          <p:spPr>
            <a:xfrm>
              <a:off x="1891950" y="3557800"/>
              <a:ext cx="512950" cy="496250"/>
            </a:xfrm>
            <a:custGeom>
              <a:rect b="b" l="l" r="r" t="t"/>
              <a:pathLst>
                <a:path extrusionOk="0" h="19850" w="20518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14"/>
            <p:cNvSpPr/>
            <p:nvPr/>
          </p:nvSpPr>
          <p:spPr>
            <a:xfrm>
              <a:off x="4615700" y="3663200"/>
              <a:ext cx="1549475" cy="1549475"/>
            </a:xfrm>
            <a:custGeom>
              <a:rect b="b" l="l" r="r" t="t"/>
              <a:pathLst>
                <a:path extrusionOk="0" h="61979" w="61979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14"/>
            <p:cNvSpPr/>
            <p:nvPr/>
          </p:nvSpPr>
          <p:spPr>
            <a:xfrm>
              <a:off x="3310900" y="4886450"/>
              <a:ext cx="1304825" cy="326225"/>
            </a:xfrm>
            <a:custGeom>
              <a:rect b="b" l="l" r="r" t="t"/>
              <a:pathLst>
                <a:path extrusionOk="0" h="13049" w="52193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14"/>
            <p:cNvSpPr/>
            <p:nvPr/>
          </p:nvSpPr>
          <p:spPr>
            <a:xfrm>
              <a:off x="2413850" y="2684600"/>
              <a:ext cx="489325" cy="733550"/>
            </a:xfrm>
            <a:custGeom>
              <a:rect b="b" l="l" r="r" t="t"/>
              <a:pathLst>
                <a:path extrusionOk="0" h="29342" w="19573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14"/>
            <p:cNvSpPr/>
            <p:nvPr/>
          </p:nvSpPr>
          <p:spPr>
            <a:xfrm>
              <a:off x="2576950" y="2684600"/>
              <a:ext cx="326225" cy="570875"/>
            </a:xfrm>
            <a:custGeom>
              <a:rect b="b" l="l" r="r" t="t"/>
              <a:pathLst>
                <a:path extrusionOk="0" h="22835" w="13049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14"/>
            <p:cNvSpPr/>
            <p:nvPr/>
          </p:nvSpPr>
          <p:spPr>
            <a:xfrm>
              <a:off x="1924550" y="4030175"/>
              <a:ext cx="2691175" cy="856300"/>
            </a:xfrm>
            <a:custGeom>
              <a:rect b="b" l="l" r="r" t="t"/>
              <a:pathLst>
                <a:path extrusionOk="0" h="34252" w="107647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14"/>
            <p:cNvSpPr/>
            <p:nvPr/>
          </p:nvSpPr>
          <p:spPr>
            <a:xfrm>
              <a:off x="3963300" y="3581650"/>
              <a:ext cx="652425" cy="1060175"/>
            </a:xfrm>
            <a:custGeom>
              <a:rect b="b" l="l" r="r" t="t"/>
              <a:pathLst>
                <a:path extrusionOk="0" h="42407" w="26097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14"/>
            <p:cNvSpPr/>
            <p:nvPr/>
          </p:nvSpPr>
          <p:spPr>
            <a:xfrm>
              <a:off x="5186550" y="4152500"/>
              <a:ext cx="489325" cy="489325"/>
            </a:xfrm>
            <a:custGeom>
              <a:rect b="b" l="l" r="r" t="t"/>
              <a:pathLst>
                <a:path extrusionOk="0" h="19573" w="19573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14"/>
            <p:cNvSpPr/>
            <p:nvPr/>
          </p:nvSpPr>
          <p:spPr>
            <a:xfrm>
              <a:off x="3555550" y="482750"/>
              <a:ext cx="2609625" cy="2772725"/>
            </a:xfrm>
            <a:custGeom>
              <a:rect b="b" l="l" r="r" t="t"/>
              <a:pathLst>
                <a:path extrusionOk="0" h="110909" w="104385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14"/>
            <p:cNvSpPr/>
            <p:nvPr/>
          </p:nvSpPr>
          <p:spPr>
            <a:xfrm>
              <a:off x="388175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14"/>
            <p:cNvSpPr/>
            <p:nvPr/>
          </p:nvSpPr>
          <p:spPr>
            <a:xfrm>
              <a:off x="4289500" y="1053600"/>
              <a:ext cx="489325" cy="163125"/>
            </a:xfrm>
            <a:custGeom>
              <a:rect b="b" l="l" r="r" t="t"/>
              <a:pathLst>
                <a:path extrusionOk="0" h="6525" w="19573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14"/>
            <p:cNvSpPr/>
            <p:nvPr/>
          </p:nvSpPr>
          <p:spPr>
            <a:xfrm>
              <a:off x="494190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14"/>
            <p:cNvSpPr/>
            <p:nvPr/>
          </p:nvSpPr>
          <p:spPr>
            <a:xfrm>
              <a:off x="3881750" y="13798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14"/>
            <p:cNvSpPr/>
            <p:nvPr/>
          </p:nvSpPr>
          <p:spPr>
            <a:xfrm>
              <a:off x="4289500" y="1379800"/>
              <a:ext cx="244675" cy="163125"/>
            </a:xfrm>
            <a:custGeom>
              <a:rect b="b" l="l" r="r" t="t"/>
              <a:pathLst>
                <a:path extrusionOk="0" h="6525" w="9787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14"/>
            <p:cNvSpPr/>
            <p:nvPr/>
          </p:nvSpPr>
          <p:spPr>
            <a:xfrm>
              <a:off x="4697250" y="1379800"/>
              <a:ext cx="897075" cy="163125"/>
            </a:xfrm>
            <a:custGeom>
              <a:rect b="b" l="l" r="r" t="t"/>
              <a:pathLst>
                <a:path extrusionOk="0" h="6525" w="35883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14"/>
            <p:cNvSpPr/>
            <p:nvPr/>
          </p:nvSpPr>
          <p:spPr>
            <a:xfrm>
              <a:off x="388175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14"/>
            <p:cNvSpPr/>
            <p:nvPr/>
          </p:nvSpPr>
          <p:spPr>
            <a:xfrm>
              <a:off x="4289500" y="1706000"/>
              <a:ext cx="652425" cy="163125"/>
            </a:xfrm>
            <a:custGeom>
              <a:rect b="b" l="l" r="r" t="t"/>
              <a:pathLst>
                <a:path extrusionOk="0" h="6525" w="26097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14"/>
            <p:cNvSpPr/>
            <p:nvPr/>
          </p:nvSpPr>
          <p:spPr>
            <a:xfrm>
              <a:off x="510500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14"/>
            <p:cNvSpPr/>
            <p:nvPr/>
          </p:nvSpPr>
          <p:spPr>
            <a:xfrm>
              <a:off x="388175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14"/>
            <p:cNvSpPr/>
            <p:nvPr/>
          </p:nvSpPr>
          <p:spPr>
            <a:xfrm>
              <a:off x="4289500" y="2032200"/>
              <a:ext cx="1141725" cy="163125"/>
            </a:xfrm>
            <a:custGeom>
              <a:rect b="b" l="l" r="r" t="t"/>
              <a:pathLst>
                <a:path extrusionOk="0" h="6525" w="45669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14"/>
            <p:cNvSpPr/>
            <p:nvPr/>
          </p:nvSpPr>
          <p:spPr>
            <a:xfrm>
              <a:off x="559430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14"/>
            <p:cNvSpPr/>
            <p:nvPr/>
          </p:nvSpPr>
          <p:spPr>
            <a:xfrm>
              <a:off x="38817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14"/>
            <p:cNvSpPr/>
            <p:nvPr/>
          </p:nvSpPr>
          <p:spPr>
            <a:xfrm>
              <a:off x="4289500" y="2358400"/>
              <a:ext cx="733975" cy="163125"/>
            </a:xfrm>
            <a:custGeom>
              <a:rect b="b" l="l" r="r" t="t"/>
              <a:pathLst>
                <a:path extrusionOk="0" h="6525" w="29359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14"/>
            <p:cNvSpPr/>
            <p:nvPr/>
          </p:nvSpPr>
          <p:spPr>
            <a:xfrm>
              <a:off x="51865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14"/>
            <p:cNvSpPr/>
            <p:nvPr/>
          </p:nvSpPr>
          <p:spPr>
            <a:xfrm>
              <a:off x="2413850" y="2358400"/>
              <a:ext cx="652425" cy="733975"/>
            </a:xfrm>
            <a:custGeom>
              <a:rect b="b" l="l" r="r" t="t"/>
              <a:pathLst>
                <a:path extrusionOk="0" h="29359" w="26097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14"/>
            <p:cNvSpPr/>
            <p:nvPr/>
          </p:nvSpPr>
          <p:spPr>
            <a:xfrm>
              <a:off x="2413850" y="2032200"/>
              <a:ext cx="815525" cy="570875"/>
            </a:xfrm>
            <a:custGeom>
              <a:rect b="b" l="l" r="r" t="t"/>
              <a:pathLst>
                <a:path extrusionOk="0" h="22835" w="32621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14"/>
            <p:cNvSpPr/>
            <p:nvPr/>
          </p:nvSpPr>
          <p:spPr>
            <a:xfrm>
              <a:off x="37186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14"/>
            <p:cNvSpPr/>
            <p:nvPr/>
          </p:nvSpPr>
          <p:spPr>
            <a:xfrm>
              <a:off x="396330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14"/>
            <p:cNvSpPr/>
            <p:nvPr/>
          </p:nvSpPr>
          <p:spPr>
            <a:xfrm>
              <a:off x="42079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700" scaled="0"/>
        </a:gradFill>
      </p:bgPr>
    </p:bg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115"/>
          <p:cNvSpPr txBox="1"/>
          <p:nvPr>
            <p:ph type="title"/>
          </p:nvPr>
        </p:nvSpPr>
        <p:spPr>
          <a:xfrm>
            <a:off x="756675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2158" name="Google Shape;2158;p115"/>
          <p:cNvSpPr txBox="1"/>
          <p:nvPr>
            <p:ph idx="1" type="subTitle"/>
          </p:nvPr>
        </p:nvSpPr>
        <p:spPr>
          <a:xfrm>
            <a:off x="209125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OFERTAS DE EMPLEO</a:t>
            </a:r>
            <a:endParaRPr/>
          </a:p>
        </p:txBody>
      </p:sp>
      <p:sp>
        <p:nvSpPr>
          <p:cNvPr id="2159" name="Google Shape;2159;p115"/>
          <p:cNvSpPr txBox="1"/>
          <p:nvPr>
            <p:ph idx="2" type="title"/>
          </p:nvPr>
        </p:nvSpPr>
        <p:spPr>
          <a:xfrm>
            <a:off x="27008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160" name="Google Shape;2160;p115"/>
          <p:cNvSpPr txBox="1"/>
          <p:nvPr>
            <p:ph idx="4" type="subTitle"/>
          </p:nvPr>
        </p:nvSpPr>
        <p:spPr>
          <a:xfrm>
            <a:off x="47851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FUTURAS PROPUESTAS</a:t>
            </a:r>
            <a:endParaRPr/>
          </a:p>
        </p:txBody>
      </p:sp>
      <p:sp>
        <p:nvSpPr>
          <p:cNvPr id="2161" name="Google Shape;2161;p115"/>
          <p:cNvSpPr txBox="1"/>
          <p:nvPr>
            <p:ph idx="5" type="title"/>
          </p:nvPr>
        </p:nvSpPr>
        <p:spPr>
          <a:xfrm>
            <a:off x="53946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162" name="Google Shape;2162;p115"/>
          <p:cNvSpPr txBox="1"/>
          <p:nvPr>
            <p:ph idx="6" type="subTitle"/>
          </p:nvPr>
        </p:nvSpPr>
        <p:spPr>
          <a:xfrm>
            <a:off x="4785338" y="20705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de prospectiva desarrollando una futura oferta laboral</a:t>
            </a:r>
            <a:endParaRPr/>
          </a:p>
        </p:txBody>
      </p:sp>
      <p:sp>
        <p:nvSpPr>
          <p:cNvPr id="2163" name="Google Shape;2163;p115"/>
          <p:cNvSpPr txBox="1"/>
          <p:nvPr>
            <p:ph idx="13" type="subTitle"/>
          </p:nvPr>
        </p:nvSpPr>
        <p:spPr>
          <a:xfrm>
            <a:off x="2009450" y="3395475"/>
            <a:ext cx="24807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RESULTADOS</a:t>
            </a:r>
            <a:endParaRPr/>
          </a:p>
        </p:txBody>
      </p:sp>
      <p:sp>
        <p:nvSpPr>
          <p:cNvPr id="2164" name="Google Shape;2164;p115"/>
          <p:cNvSpPr txBox="1"/>
          <p:nvPr>
            <p:ph idx="14" type="title"/>
          </p:nvPr>
        </p:nvSpPr>
        <p:spPr>
          <a:xfrm>
            <a:off x="27008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165" name="Google Shape;2165;p115"/>
          <p:cNvSpPr txBox="1"/>
          <p:nvPr>
            <p:ph idx="15" type="subTitle"/>
          </p:nvPr>
        </p:nvSpPr>
        <p:spPr>
          <a:xfrm>
            <a:off x="1903100" y="3695350"/>
            <a:ext cx="2693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valuación de la experiencia, salario y palabras claves de las ofertas</a:t>
            </a:r>
            <a:endParaRPr/>
          </a:p>
        </p:txBody>
      </p:sp>
      <p:sp>
        <p:nvSpPr>
          <p:cNvPr id="2166" name="Google Shape;2166;p115"/>
          <p:cNvSpPr txBox="1"/>
          <p:nvPr>
            <p:ph idx="16" type="subTitle"/>
          </p:nvPr>
        </p:nvSpPr>
        <p:spPr>
          <a:xfrm>
            <a:off x="47850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167" name="Google Shape;2167;p115"/>
          <p:cNvSpPr txBox="1"/>
          <p:nvPr>
            <p:ph idx="17" type="title"/>
          </p:nvPr>
        </p:nvSpPr>
        <p:spPr>
          <a:xfrm>
            <a:off x="53946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168" name="Google Shape;2168;p115"/>
          <p:cNvSpPr txBox="1"/>
          <p:nvPr>
            <p:ph idx="18" type="subTitle"/>
          </p:nvPr>
        </p:nvSpPr>
        <p:spPr>
          <a:xfrm>
            <a:off x="4785338" y="36953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Recopilación de ofertas y palabras claves de la clase</a:t>
            </a:r>
            <a:endParaRPr sz="1600"/>
          </a:p>
        </p:txBody>
      </p:sp>
      <p:sp>
        <p:nvSpPr>
          <p:cNvPr id="2169" name="Google Shape;2169;p115"/>
          <p:cNvSpPr txBox="1"/>
          <p:nvPr>
            <p:ph idx="6" type="subTitle"/>
          </p:nvPr>
        </p:nvSpPr>
        <p:spPr>
          <a:xfrm>
            <a:off x="2173238" y="2089478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de ofertas de empleo y becas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16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175" name="Google Shape;2175;p116"/>
          <p:cNvSpPr txBox="1"/>
          <p:nvPr>
            <p:ph idx="2" type="title"/>
          </p:nvPr>
        </p:nvSpPr>
        <p:spPr>
          <a:xfrm>
            <a:off x="3216900" y="2744525"/>
            <a:ext cx="32811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OFERTAS DE EMPLEO</a:t>
            </a:r>
            <a:endParaRPr/>
          </a:p>
        </p:txBody>
      </p:sp>
      <p:grpSp>
        <p:nvGrpSpPr>
          <p:cNvPr id="2176" name="Google Shape;2176;p116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2177" name="Google Shape;2177;p116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16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16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16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16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16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16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16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16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16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16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16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16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16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16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16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16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16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16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16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16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16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16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16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16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16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16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16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16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16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16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16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9" name="Google Shape;2209;p116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2210" name="Google Shape;2210;p116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16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16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16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16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16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17"/>
          <p:cNvSpPr txBox="1"/>
          <p:nvPr>
            <p:ph idx="5" type="subTitle"/>
          </p:nvPr>
        </p:nvSpPr>
        <p:spPr>
          <a:xfrm>
            <a:off x="3891963" y="1118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UTOPIA.AI</a:t>
            </a:r>
            <a:endParaRPr/>
          </a:p>
        </p:txBody>
      </p:sp>
      <p:sp>
        <p:nvSpPr>
          <p:cNvPr id="2221" name="Google Shape;2221;p117"/>
          <p:cNvSpPr txBox="1"/>
          <p:nvPr>
            <p:ph idx="6" type="subTitle"/>
          </p:nvPr>
        </p:nvSpPr>
        <p:spPr>
          <a:xfrm>
            <a:off x="3892024" y="1342300"/>
            <a:ext cx="45321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s"/>
              <a:t>Desarrollador python especializado en IA, backend y tecnologías de NVIDIA.</a:t>
            </a:r>
            <a:endParaRPr/>
          </a:p>
        </p:txBody>
      </p:sp>
      <p:sp>
        <p:nvSpPr>
          <p:cNvPr id="2222" name="Google Shape;2222;p117"/>
          <p:cNvSpPr txBox="1"/>
          <p:nvPr>
            <p:ph idx="9" type="subTitle"/>
          </p:nvPr>
        </p:nvSpPr>
        <p:spPr>
          <a:xfrm>
            <a:off x="3891804" y="2221550"/>
            <a:ext cx="30906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EXPERIS IT</a:t>
            </a:r>
            <a:endParaRPr/>
          </a:p>
        </p:txBody>
      </p:sp>
      <p:sp>
        <p:nvSpPr>
          <p:cNvPr id="2223" name="Google Shape;2223;p117"/>
          <p:cNvSpPr txBox="1"/>
          <p:nvPr>
            <p:ph idx="13" type="subTitle"/>
          </p:nvPr>
        </p:nvSpPr>
        <p:spPr>
          <a:xfrm>
            <a:off x="3892125" y="2445250"/>
            <a:ext cx="45321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s"/>
              <a:t>Ingeniero experto en Seguridad y Análisis de </a:t>
            </a:r>
            <a:r>
              <a:rPr lang="es"/>
              <a:t>Vulnerabilidades</a:t>
            </a:r>
            <a:r>
              <a:rPr lang="es"/>
              <a:t>.</a:t>
            </a:r>
            <a:endParaRPr/>
          </a:p>
        </p:txBody>
      </p:sp>
      <p:sp>
        <p:nvSpPr>
          <p:cNvPr id="2224" name="Google Shape;2224;p117"/>
          <p:cNvSpPr txBox="1"/>
          <p:nvPr>
            <p:ph idx="14" type="subTitle"/>
          </p:nvPr>
        </p:nvSpPr>
        <p:spPr>
          <a:xfrm>
            <a:off x="3891980" y="3324475"/>
            <a:ext cx="30906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CATEC</a:t>
            </a:r>
            <a:endParaRPr/>
          </a:p>
        </p:txBody>
      </p:sp>
      <p:sp>
        <p:nvSpPr>
          <p:cNvPr id="2225" name="Google Shape;2225;p117"/>
          <p:cNvSpPr txBox="1"/>
          <p:nvPr>
            <p:ph idx="15" type="subTitle"/>
          </p:nvPr>
        </p:nvSpPr>
        <p:spPr>
          <a:xfrm>
            <a:off x="3892036" y="3548200"/>
            <a:ext cx="45321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210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algoritmos para la navegación autónoma de drones y sistemas.</a:t>
            </a:r>
            <a:endParaRPr/>
          </a:p>
        </p:txBody>
      </p:sp>
      <p:grpSp>
        <p:nvGrpSpPr>
          <p:cNvPr id="2226" name="Google Shape;2226;p117"/>
          <p:cNvGrpSpPr/>
          <p:nvPr/>
        </p:nvGrpSpPr>
        <p:grpSpPr>
          <a:xfrm>
            <a:off x="3000300" y="1013625"/>
            <a:ext cx="95400" cy="3116250"/>
            <a:chOff x="4524300" y="1013625"/>
            <a:chExt cx="95400" cy="3116250"/>
          </a:xfrm>
        </p:grpSpPr>
        <p:sp>
          <p:nvSpPr>
            <p:cNvPr id="2227" name="Google Shape;2227;p11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1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1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1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1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1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18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238" name="Google Shape;2238;p118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FUTURAS PROPUESTAS</a:t>
            </a:r>
            <a:endParaRPr/>
          </a:p>
        </p:txBody>
      </p:sp>
      <p:grpSp>
        <p:nvGrpSpPr>
          <p:cNvPr id="2239" name="Google Shape;2239;p118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2240" name="Google Shape;2240;p118"/>
            <p:cNvSpPr/>
            <p:nvPr/>
          </p:nvSpPr>
          <p:spPr>
            <a:xfrm>
              <a:off x="7643769" y="1456203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18"/>
            <p:cNvSpPr/>
            <p:nvPr/>
          </p:nvSpPr>
          <p:spPr>
            <a:xfrm>
              <a:off x="7451434" y="1648538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18"/>
            <p:cNvSpPr/>
            <p:nvPr/>
          </p:nvSpPr>
          <p:spPr>
            <a:xfrm>
              <a:off x="7259100" y="1840875"/>
              <a:ext cx="1487174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18"/>
            <p:cNvSpPr/>
            <p:nvPr/>
          </p:nvSpPr>
          <p:spPr>
            <a:xfrm>
              <a:off x="6945936" y="2917954"/>
              <a:ext cx="769354" cy="769354"/>
            </a:xfrm>
            <a:custGeom>
              <a:rect b="b" l="l" r="r" t="t"/>
              <a:pathLst>
                <a:path extrusionOk="0" h="65241" w="65241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18"/>
            <p:cNvSpPr/>
            <p:nvPr/>
          </p:nvSpPr>
          <p:spPr>
            <a:xfrm>
              <a:off x="7215206" y="3187224"/>
              <a:ext cx="230815" cy="230815"/>
            </a:xfrm>
            <a:custGeom>
              <a:rect b="b" l="l" r="r" t="t"/>
              <a:pathLst>
                <a:path extrusionOk="0" h="19573" w="19573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18"/>
            <p:cNvSpPr/>
            <p:nvPr/>
          </p:nvSpPr>
          <p:spPr>
            <a:xfrm>
              <a:off x="7489901" y="199474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18"/>
            <p:cNvSpPr/>
            <p:nvPr/>
          </p:nvSpPr>
          <p:spPr>
            <a:xfrm>
              <a:off x="7489901" y="253328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18"/>
            <p:cNvSpPr/>
            <p:nvPr/>
          </p:nvSpPr>
          <p:spPr>
            <a:xfrm>
              <a:off x="8259243" y="3148757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18"/>
            <p:cNvSpPr/>
            <p:nvPr/>
          </p:nvSpPr>
          <p:spPr>
            <a:xfrm>
              <a:off x="7913039" y="1956275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18"/>
            <p:cNvSpPr/>
            <p:nvPr/>
          </p:nvSpPr>
          <p:spPr>
            <a:xfrm>
              <a:off x="7913039" y="2110144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18"/>
            <p:cNvSpPr/>
            <p:nvPr/>
          </p:nvSpPr>
          <p:spPr>
            <a:xfrm>
              <a:off x="7913039" y="2264013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18"/>
            <p:cNvSpPr/>
            <p:nvPr/>
          </p:nvSpPr>
          <p:spPr>
            <a:xfrm>
              <a:off x="7913039" y="2494815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18"/>
            <p:cNvSpPr/>
            <p:nvPr/>
          </p:nvSpPr>
          <p:spPr>
            <a:xfrm>
              <a:off x="7913039" y="2648684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18"/>
            <p:cNvSpPr/>
            <p:nvPr/>
          </p:nvSpPr>
          <p:spPr>
            <a:xfrm>
              <a:off x="7913039" y="2802552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18"/>
            <p:cNvSpPr/>
            <p:nvPr/>
          </p:nvSpPr>
          <p:spPr>
            <a:xfrm>
              <a:off x="7797638" y="3110290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18"/>
            <p:cNvSpPr/>
            <p:nvPr/>
          </p:nvSpPr>
          <p:spPr>
            <a:xfrm>
              <a:off x="7797638" y="3264158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18"/>
            <p:cNvSpPr/>
            <p:nvPr/>
          </p:nvSpPr>
          <p:spPr>
            <a:xfrm>
              <a:off x="7797638" y="3418027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18"/>
            <p:cNvSpPr/>
            <p:nvPr/>
          </p:nvSpPr>
          <p:spPr>
            <a:xfrm>
              <a:off x="8413100" y="1828800"/>
              <a:ext cx="333193" cy="319819"/>
            </a:xfrm>
            <a:custGeom>
              <a:rect b="b" l="l" r="r" t="t"/>
              <a:pathLst>
                <a:path extrusionOk="0" h="26097" w="26097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cap="flat" cmpd="sng" w="9525">
              <a:solidFill>
                <a:srgbClr val="BB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8" name="Google Shape;2258;p11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2259" name="Google Shape;2259;p11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1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1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1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1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1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19"/>
          <p:cNvSpPr txBox="1"/>
          <p:nvPr>
            <p:ph idx="1" type="subTitle"/>
          </p:nvPr>
        </p:nvSpPr>
        <p:spPr>
          <a:xfrm>
            <a:off x="1265050" y="1237800"/>
            <a:ext cx="21075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QUANTUM SOLUTIONS TECHNOLOGIES</a:t>
            </a:r>
            <a:endParaRPr/>
          </a:p>
        </p:txBody>
      </p:sp>
      <p:sp>
        <p:nvSpPr>
          <p:cNvPr id="2270" name="Google Shape;2270;p119"/>
          <p:cNvSpPr txBox="1"/>
          <p:nvPr>
            <p:ph idx="2" type="subTitle"/>
          </p:nvPr>
        </p:nvSpPr>
        <p:spPr>
          <a:xfrm>
            <a:off x="1265050" y="1627500"/>
            <a:ext cx="2323500" cy="22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propuesta de trabajo destinada a </a:t>
            </a:r>
            <a:r>
              <a:rPr lang="es"/>
              <a:t>transformar</a:t>
            </a:r>
            <a:r>
              <a:rPr lang="es"/>
              <a:t> la </a:t>
            </a:r>
            <a:r>
              <a:rPr lang="es"/>
              <a:t>industria</a:t>
            </a:r>
            <a:r>
              <a:rPr lang="es"/>
              <a:t> </a:t>
            </a:r>
            <a:r>
              <a:rPr lang="es"/>
              <a:t>tecnológica</a:t>
            </a:r>
            <a:r>
              <a:rPr lang="es"/>
              <a:t> en relación a la computación </a:t>
            </a:r>
            <a:r>
              <a:rPr lang="es"/>
              <a:t>cuántica</a:t>
            </a:r>
            <a:r>
              <a:rPr lang="es"/>
              <a:t> ficticia se basa en una tendencia real y ofrece una visión de </a:t>
            </a:r>
            <a:r>
              <a:rPr lang="es"/>
              <a:t>cómo</a:t>
            </a:r>
            <a:r>
              <a:rPr lang="es"/>
              <a:t> podría desarrollarse el mercado laboral en el </a:t>
            </a:r>
            <a:r>
              <a:rPr lang="es"/>
              <a:t>futuro</a:t>
            </a:r>
            <a:r>
              <a:rPr lang="es"/>
              <a:t>.</a:t>
            </a:r>
            <a:endParaRPr sz="1700"/>
          </a:p>
        </p:txBody>
      </p:sp>
      <p:pic>
        <p:nvPicPr>
          <p:cNvPr id="2271" name="Google Shape;227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600" y="152400"/>
            <a:ext cx="3636099" cy="4838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20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277" name="Google Shape;2277;p120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ANÁLISIS DE RESULTADOS</a:t>
            </a:r>
            <a:endParaRPr/>
          </a:p>
        </p:txBody>
      </p:sp>
      <p:grpSp>
        <p:nvGrpSpPr>
          <p:cNvPr id="2278" name="Google Shape;2278;p120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2279" name="Google Shape;2279;p120"/>
            <p:cNvSpPr/>
            <p:nvPr/>
          </p:nvSpPr>
          <p:spPr>
            <a:xfrm>
              <a:off x="5612559" y="3034881"/>
              <a:ext cx="2894635" cy="1273649"/>
            </a:xfrm>
            <a:custGeom>
              <a:rect b="b" l="l" r="r" t="t"/>
              <a:pathLst>
                <a:path extrusionOk="0" h="71765" w="163101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20"/>
            <p:cNvSpPr/>
            <p:nvPr/>
          </p:nvSpPr>
          <p:spPr>
            <a:xfrm>
              <a:off x="5612559" y="2571742"/>
              <a:ext cx="2663066" cy="463157"/>
            </a:xfrm>
            <a:custGeom>
              <a:rect b="b" l="l" r="r" t="t"/>
              <a:pathLst>
                <a:path extrusionOk="0" h="26097" w="150053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20"/>
            <p:cNvSpPr/>
            <p:nvPr/>
          </p:nvSpPr>
          <p:spPr>
            <a:xfrm>
              <a:off x="6075698" y="1413895"/>
              <a:ext cx="2663066" cy="2894635"/>
            </a:xfrm>
            <a:custGeom>
              <a:rect b="b" l="l" r="r" t="t"/>
              <a:pathLst>
                <a:path extrusionOk="0" h="163101" w="150053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20"/>
            <p:cNvSpPr/>
            <p:nvPr/>
          </p:nvSpPr>
          <p:spPr>
            <a:xfrm>
              <a:off x="6075698" y="1066541"/>
              <a:ext cx="1796420" cy="463157"/>
            </a:xfrm>
            <a:custGeom>
              <a:rect b="b" l="l" r="r" t="t"/>
              <a:pathLst>
                <a:path extrusionOk="0" h="26097" w="101221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20"/>
            <p:cNvSpPr/>
            <p:nvPr/>
          </p:nvSpPr>
          <p:spPr>
            <a:xfrm>
              <a:off x="8044038" y="1182326"/>
              <a:ext cx="694726" cy="694726"/>
            </a:xfrm>
            <a:custGeom>
              <a:rect b="b" l="l" r="r" t="t"/>
              <a:pathLst>
                <a:path extrusionOk="0" h="39145" w="39145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20"/>
            <p:cNvSpPr/>
            <p:nvPr/>
          </p:nvSpPr>
          <p:spPr>
            <a:xfrm>
              <a:off x="7696684" y="834972"/>
              <a:ext cx="1389434" cy="1389434"/>
            </a:xfrm>
            <a:custGeom>
              <a:rect b="b" l="l" r="r" t="t"/>
              <a:pathLst>
                <a:path extrusionOk="0" h="78289" w="78289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20"/>
            <p:cNvSpPr/>
            <p:nvPr/>
          </p:nvSpPr>
          <p:spPr>
            <a:xfrm>
              <a:off x="624937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20"/>
            <p:cNvSpPr/>
            <p:nvPr/>
          </p:nvSpPr>
          <p:spPr>
            <a:xfrm>
              <a:off x="6712514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20"/>
            <p:cNvSpPr/>
            <p:nvPr/>
          </p:nvSpPr>
          <p:spPr>
            <a:xfrm>
              <a:off x="648094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20"/>
            <p:cNvSpPr/>
            <p:nvPr/>
          </p:nvSpPr>
          <p:spPr>
            <a:xfrm>
              <a:off x="7986146" y="1124433"/>
              <a:ext cx="810511" cy="810511"/>
            </a:xfrm>
            <a:custGeom>
              <a:rect b="b" l="l" r="r" t="t"/>
              <a:pathLst>
                <a:path extrusionOk="0" h="45669" w="45669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20"/>
            <p:cNvSpPr/>
            <p:nvPr/>
          </p:nvSpPr>
          <p:spPr>
            <a:xfrm>
              <a:off x="6249375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20"/>
            <p:cNvSpPr/>
            <p:nvPr/>
          </p:nvSpPr>
          <p:spPr>
            <a:xfrm>
              <a:off x="6017806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20"/>
            <p:cNvSpPr/>
            <p:nvPr/>
          </p:nvSpPr>
          <p:spPr>
            <a:xfrm>
              <a:off x="5786237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20"/>
            <p:cNvSpPr/>
            <p:nvPr/>
          </p:nvSpPr>
          <p:spPr>
            <a:xfrm>
              <a:off x="6210597" y="1714946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20"/>
            <p:cNvSpPr/>
            <p:nvPr/>
          </p:nvSpPr>
          <p:spPr>
            <a:xfrm>
              <a:off x="7719844" y="2178085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20"/>
            <p:cNvSpPr/>
            <p:nvPr/>
          </p:nvSpPr>
          <p:spPr>
            <a:xfrm>
              <a:off x="6712514" y="1703357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20"/>
            <p:cNvSpPr/>
            <p:nvPr/>
          </p:nvSpPr>
          <p:spPr>
            <a:xfrm>
              <a:off x="6712514" y="193492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20"/>
            <p:cNvSpPr/>
            <p:nvPr/>
          </p:nvSpPr>
          <p:spPr>
            <a:xfrm>
              <a:off x="6712514" y="216649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20"/>
            <p:cNvSpPr/>
            <p:nvPr/>
          </p:nvSpPr>
          <p:spPr>
            <a:xfrm>
              <a:off x="6712514" y="2398065"/>
              <a:ext cx="578941" cy="115802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20"/>
            <p:cNvSpPr/>
            <p:nvPr/>
          </p:nvSpPr>
          <p:spPr>
            <a:xfrm>
              <a:off x="7407222" y="2398065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20"/>
            <p:cNvSpPr/>
            <p:nvPr/>
          </p:nvSpPr>
          <p:spPr>
            <a:xfrm>
              <a:off x="7138596" y="3337653"/>
              <a:ext cx="474746" cy="668087"/>
            </a:xfrm>
            <a:custGeom>
              <a:rect b="b" l="l" r="r" t="t"/>
              <a:pathLst>
                <a:path extrusionOk="0" h="37644" w="2675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20"/>
            <p:cNvSpPr/>
            <p:nvPr/>
          </p:nvSpPr>
          <p:spPr>
            <a:xfrm>
              <a:off x="6274861" y="3337653"/>
              <a:ext cx="474728" cy="668087"/>
            </a:xfrm>
            <a:custGeom>
              <a:rect b="b" l="l" r="r" t="t"/>
              <a:pathLst>
                <a:path extrusionOk="0" h="37644" w="26749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20"/>
            <p:cNvSpPr/>
            <p:nvPr/>
          </p:nvSpPr>
          <p:spPr>
            <a:xfrm>
              <a:off x="6771560" y="3194662"/>
              <a:ext cx="343325" cy="954088"/>
            </a:xfrm>
            <a:custGeom>
              <a:rect b="b" l="l" r="r" t="t"/>
              <a:pathLst>
                <a:path extrusionOk="0" h="53759" w="19345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20"/>
            <p:cNvSpPr/>
            <p:nvPr/>
          </p:nvSpPr>
          <p:spPr>
            <a:xfrm>
              <a:off x="5786237" y="367169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20"/>
            <p:cNvSpPr/>
            <p:nvPr/>
          </p:nvSpPr>
          <p:spPr>
            <a:xfrm>
              <a:off x="5786237" y="320855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20"/>
            <p:cNvSpPr/>
            <p:nvPr/>
          </p:nvSpPr>
          <p:spPr>
            <a:xfrm>
              <a:off x="5786237" y="344012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20"/>
            <p:cNvSpPr/>
            <p:nvPr/>
          </p:nvSpPr>
          <p:spPr>
            <a:xfrm>
              <a:off x="7986146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20"/>
            <p:cNvSpPr/>
            <p:nvPr/>
          </p:nvSpPr>
          <p:spPr>
            <a:xfrm>
              <a:off x="7986146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20"/>
            <p:cNvSpPr/>
            <p:nvPr/>
          </p:nvSpPr>
          <p:spPr>
            <a:xfrm>
              <a:off x="7986146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20"/>
            <p:cNvSpPr/>
            <p:nvPr/>
          </p:nvSpPr>
          <p:spPr>
            <a:xfrm>
              <a:off x="8449284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20"/>
            <p:cNvSpPr/>
            <p:nvPr/>
          </p:nvSpPr>
          <p:spPr>
            <a:xfrm>
              <a:off x="8449284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20"/>
            <p:cNvSpPr/>
            <p:nvPr/>
          </p:nvSpPr>
          <p:spPr>
            <a:xfrm>
              <a:off x="8449284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1" name="Google Shape;2311;p120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2312" name="Google Shape;2312;p12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2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2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2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2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2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2" name="Google Shape;2322;p121"/>
          <p:cNvCxnSpPr>
            <a:stCxn id="2323" idx="4"/>
            <a:endCxn id="2324" idx="0"/>
          </p:cNvCxnSpPr>
          <p:nvPr/>
        </p:nvCxnSpPr>
        <p:spPr>
          <a:xfrm>
            <a:off x="1238259" y="685269"/>
            <a:ext cx="0" cy="326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25" name="Google Shape;2325;p121"/>
          <p:cNvGrpSpPr/>
          <p:nvPr/>
        </p:nvGrpSpPr>
        <p:grpSpPr>
          <a:xfrm>
            <a:off x="965977" y="1991630"/>
            <a:ext cx="544555" cy="572589"/>
            <a:chOff x="3969644" y="2440153"/>
            <a:chExt cx="225900" cy="225900"/>
          </a:xfrm>
        </p:grpSpPr>
        <p:sp>
          <p:nvSpPr>
            <p:cNvPr id="2326" name="Google Shape;2326;p121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21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8" name="Google Shape;2328;p121"/>
          <p:cNvGrpSpPr/>
          <p:nvPr/>
        </p:nvGrpSpPr>
        <p:grpSpPr>
          <a:xfrm>
            <a:off x="966336" y="3873105"/>
            <a:ext cx="543831" cy="571828"/>
            <a:chOff x="4426818" y="2440153"/>
            <a:chExt cx="225600" cy="225600"/>
          </a:xfrm>
        </p:grpSpPr>
        <p:sp>
          <p:nvSpPr>
            <p:cNvPr id="2329" name="Google Shape;2329;p121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21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0" name="Google Shape;2330;p121"/>
          <p:cNvGrpSpPr/>
          <p:nvPr/>
        </p:nvGrpSpPr>
        <p:grpSpPr>
          <a:xfrm>
            <a:off x="966212" y="186189"/>
            <a:ext cx="543914" cy="572178"/>
            <a:chOff x="2182679" y="2292572"/>
            <a:chExt cx="792300" cy="792600"/>
          </a:xfrm>
        </p:grpSpPr>
        <p:sp>
          <p:nvSpPr>
            <p:cNvPr id="2331" name="Google Shape;2331;p121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21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2" name="Google Shape;2332;p121"/>
          <p:cNvSpPr txBox="1"/>
          <p:nvPr>
            <p:ph idx="4294967295" type="title"/>
          </p:nvPr>
        </p:nvSpPr>
        <p:spPr>
          <a:xfrm>
            <a:off x="1510525" y="2084663"/>
            <a:ext cx="1403400" cy="4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</a:rPr>
              <a:t>SALARIO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2333" name="Google Shape;2333;p121"/>
          <p:cNvSpPr txBox="1"/>
          <p:nvPr>
            <p:ph idx="4294967295" type="title"/>
          </p:nvPr>
        </p:nvSpPr>
        <p:spPr>
          <a:xfrm>
            <a:off x="1510425" y="261838"/>
            <a:ext cx="16113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</a:rPr>
              <a:t>EXPERIENCIA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334" name="Google Shape;2334;p121"/>
          <p:cNvSpPr txBox="1"/>
          <p:nvPr>
            <p:ph idx="4294967295" type="title"/>
          </p:nvPr>
        </p:nvSpPr>
        <p:spPr>
          <a:xfrm>
            <a:off x="1510125" y="3948563"/>
            <a:ext cx="18390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4"/>
                </a:solidFill>
              </a:rPr>
              <a:t>PALABRAS CLAVE</a:t>
            </a:r>
            <a:endParaRPr sz="1800">
              <a:solidFill>
                <a:schemeClr val="accent4"/>
              </a:solidFill>
            </a:endParaRPr>
          </a:p>
        </p:txBody>
      </p:sp>
      <p:pic>
        <p:nvPicPr>
          <p:cNvPr id="2335" name="Google Shape;2335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726" y="1476977"/>
            <a:ext cx="2745565" cy="164735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36" name="Google Shape;2336;p12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725" y="3305775"/>
            <a:ext cx="2745575" cy="164735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