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700F0-9F50-4418-B611-31BC1C034F90}" v="1" dt="2024-09-30T04:50:41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79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8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1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3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83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9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9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55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6154422c-b056-4961-acc3-4a90e16021b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VwY7aMBD9FeTLXlCVBAiE20KpeqgqtKCVqorDxJlkvWviyHYoFOXfO3ay27LdhRNqb/ab8fi9xzM5skyYSsLhK2yRTdlMqact6KdeyPqsbLFoMBjGozwfpqMkHdMyDCOqqsoKVRo2PTILukB7L0wN0g0i8Pumz0DKJRRul4M02GcVaqNKkOInts1UsrrGps9wX0mlwY1cWbDoxu6onfZEIfwwoBuBW7HDFXLbondYKW27/TjFySDkYRqGIx4GmAUxpzOmrXqal/vdpZ7YXJUWREkEHBYlCSRZPA6TSRCNgkkwhrHDcyFt15IeFvtKk25y41A5226zHZQcM+bFaTStliObK1lv/Wpxgq9UrTneYe5LpRX2QGPWqgqD3ueDsUoLDpI15NZSK/LS178haI89qB9zjWRdxqZB03/hMSeo6M5elwots5rbns/SOUrvWnNbFBoLsN12cUWya2U78FNddokK/ia9IcSIspBdYn9HZN1q0SJNVTl/AG3do0gfKV4uEXRO6Qz17OBD8VHo59xG/VcC/r3qZvP8uqj38Y8n04Wn1XCV4G4ah+d5wPMhACCPB3E2TAY8cdPOWm9xb1O1P7XdTYswH00gnmDC0zgJaeo4vvhe/5t3cjFyRgqO+kQ22yL9BbtFBha8rKq9UGBbV5kvo1d9ZF8EOdHOvgdZu7E3MzCC3xCjxv8s70TCt5srBOKVLRvPo3lbpaqtqYDjEkp8Qy2phDJzdp5V7L49L3Kb5hdAo536DQcAAA==&quot;"/>
    <we:property name="creatorSessionId" value="&quot;a3e5c61d-93da-4c42-a8e2-14628b54f5c5&quot;"/>
    <we:property name="creatorTenantId" value="&quot;2431d616-583f-4f9d-8bdc-a5333772c0fd&quot;"/>
    <we:property name="creatorUserId" value="&quot;1003200151779B10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81VUW/aMBD+K8gvfYmmBEogfQPGNKlri2hVaZrQdHEuqVsTR7bDyBD/fWcn1cbEijQJbTzZd8fd9313vuxYJkwlobmFNbIrNlXqZQ36pRexgJWd7e7u+mayvP56O7mZk1lVVqjSsKsds6ALtI/C1CBdBjJ+WQUMpFxA4W45SIMBq1AbVYIU37ENJpfVNe4DhttKKg0u5b0Fiy7thsLpTrWjdwOqCNyKDd4jt611iZXStruPUhwPIh6lUTTkUYhZGHP6j2m9HubpeFfUA5up0oIoCYCz9TEfjiEeY8LTOIkAcBQ7ey6k7ULSZr6tNPEmNZrK6TUjFoXSgoNknp9G09LZsZmS9dqf5gf2e1VrjkvMvau0wjaU6UFVUdj72BjbpduTYAutSE7vp2NWc9vzzXO+J/VtppHqZ+wq3K/IYkRZyE70nywfWqRGCo7atTR9JnE8nzVSS90hAwueVtUWFNj6Vebd6Fnv2CdBSrS5H0HWLu3FFIzgF4SIfiuHq20gwX3+pSs+3PgSZ5WFEJA/z0OeXwK1kMeDOLtMBjxxWd8UyOLWpmp7oJDP1k8SSLJ4FCXjsD8Mx+EIRicHY5JtoOTUm/NOxWcEfWQagv9vQIPT0kyKQmMBtrvOzwj2QdnO+KEuu1UT/sWr0iJNVTl7Am0PB4cuOkM9bfxQvBf6daH1g98I/HvW+9UfXm03PM0Z3m03uCu/N/bHt5KqramA4wJKPLKdaHigzFyj3txQ7tvDfA3qnEjlqY32Gt+B+wHMQKDaNgcAAA==&quot;"/>
    <we:property name="isFiltersActionButtonVisible" value="true"/>
    <we:property name="isVisualContainerHeaderHidden" value="false"/>
    <we:property name="pageDisplayName" value="&quot;Top-10&quot;"/>
    <we:property name="pageName" value="&quot;ReportSection7be831c1b115c10ed06c&quot;"/>
    <we:property name="reportEmbeddedTime" value="&quot;2024-03-13T18:19:12.167Z&quot;"/>
    <we:property name="reportName" value="&quot;Origin, Destination, Logistics, Top10&quot;"/>
    <we:property name="reportState" value="&quot;CONNECTED&quot;"/>
    <we:property name="reportUrl" value="&quot;/groups/me/reports/0f9ca9df-5600-4173-87d1-e8c274c57ae8/ReportSection7be831c1b115c10ed06c?bookmarkGuid=1344d2a6-913e-48a8-ae83-9504a532269c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9e8b041-37eb-4228-b378-e5d15fceafb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32/bNhD+VwK9dAOMgvot5S1J0yFouwVx1j0UwXAkzwobWdQoKosb5H/fibKT2E1tr0hib+mbRJ7I77s7Hj+R155UTV3C5FcYo7fr7Wt9MQZzseN7A6+abxOpz2LMwjCPkjzwQw7IyUrXVumq8XavPQumQPtRNS2U3YDU+MkLZMiFPwoh436acIZMRt7ZwIOyPIaisxlB2eDAq9E0uoJSfcF+COqypsWbgYdXdakNdBMNLVjsJrskc3ongP7rkHCAsOoShyhs33qCtTZ2+p7EkGQQRixOE8kElxgAfdP0vQ78ansyGqnS0rzdI58cXtWGGF7PHPXWdY4Q/QjyxCfeiYiyMI0YTWUndWdzQOgLbZSA0nO8DDY9jWvvQJft2D0dzrUPdWsEnuDIdVVW2UnH+i0x3jn12U7AgsC7ITcdG01OdL30KFvqd3Ht+s713wcGaXbp7fo3gwXQ6GPOMhGmgYgCxhLEKH1+0MNzVdeqKnaOKRJroI54FqW+gCBM0gQCwQKMnh/1G2ysqlxyOuDNGsiTjGV+wiUQahmLFMMg3izyA91W1ihcBz3yWGAKOeYCBMYMpRSbQF+DsYSrsnoN0IIHCbA8lwlCwiTGabaBZKHHS1WJddZkEMYjPgoDgUEmOSJVTtjO7D6jlktXsg90ZUFV0xKZyjglEiyOWBJmmISxZGtW0UiEUQQc8zBF2nVCTHJ5R35PXgI5UX7FfK8oDBZgp6+Hz5d8b9tquvMED4b2GZEPsehw9WMt4D7BS6xavON0h5st4mYusA0V5HK6I7t91z2d9nQEmI6K5p9p3+wCSh9oI9HsT1xM3ygz25CDwQL4rWBMFKmJM0o2PxBxFHV7CktpV/mRqBtGPlcql6D+76Tp9/KdJmlMojLOIaDtN6UBMoj4jyTdNHLVkGoS9qUk6bf59knKGOMyFYyzOAOIecDEkh+nVWH8d8hP9//8ff/ol8PfhouoS/KMbeVX0oWtk0uPBkJXxfejeLYI/4GqOLc7P70rfl4tEO6AP5sevZ+A2+vFR9ZZ8KU1+AHq+frgFtwIRQ5RnGWkW6RM/RheonT539TXpZz7GptR4EYkUiElJRBwzmUYvcCQb5cQ+OrA7QUk63LOfbI+ePy7ShBsxSnpGlFqSiXQzMXJG6Mp3AG1BAuOVN1P2J2tdf1aum50nK+994r80I/9Ecq2G/bVPjRKvCJEMy/2h9sE9/O9E2tn3rgpntApZ26bif08T0ejjIcZYHcsHqP//bpuS7fhDaiZZWeYmwD0zfPJLdN6K5emRKHHtW5UF+1TgzO7ba+pq46rvlELaOISVDVl8pQp+nT59mTJc9ZfIULVjecuEPuqaXTZ31HeeY/8W1IEyt7grxbNhKZ1RvPTvZ7zC32mGkJfQt10CdrdW1KTRIf1HU4ev0wvxMUhOFZVdW/65r0WF7P3zr/L+NxGYgNc7mXBAzz2jo6qkTbj29U3Rnuuqdv7AFfDulSWVrVUDfCy+8hdJ9+sonubHpsI3b3UfCy6NJDR2nb2M+wzfVC1ZTnwxLkqpcHKsVk0+fSwDnkPYw4TJD++mmE91UVR3oF9ilFpvZ5NdU/qYxLKOAvyRPghxj5P3A3S0tJv8cpyfbX4r+x0zENCTbe2qUHgMVT4gGBzlUN24JaKtg75rWK7ufkHNX4ZNFohAAA=&quot;"/>
    <we:property name="creatorSessionId" value="&quot;7119b9f3-dbb1-46dc-afa2-7a4801252e8d&quot;"/>
    <we:property name="creatorTenantId" value="&quot;2431d616-583f-4f9d-8bdc-a5333772c0fd&quot;"/>
    <we:property name="creatorUserId" value="&quot;1003200151779B10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Z308bORD+V9C+9E6KKu/vTd+AwglRWkS49uGEqrE9Wdxu1nteLyVF/O83602ABAg5BCR39M1rj+3vm/kyntgXnlR1VcD4I4zQe+dtaf19BOb7hu/1vHLS9+nT/sHm0f7Xj5sHO9StK6t0WXvvLjwLJkf7WdUNFO0K1PnXSc+DojiEvP0aQlFjz6vQ1LqEQv3EzpiGrGnwsufheVVoA+2SAwsW22XPyJy+aW//bUg7grDqDAcobNd7hJU2dvKdxJBkEEYsThPJBJcYAM2pu1EH82F7MhqqwtK+bZOPd84rQ1wupj7YdYNDRD+CfuLLkCciysI0YrSVHVetzTahz7VRAgrP8TJYdzQuvG1dNCPX2pnpH+jGCDzCoRsqrbLjlvUuMd449tlGwILAuyQ3HRpNTnSj1JQNjbuQtWOn+se2Qdpdeu/8y94caPSxzzIRpoGIAsYSxCh9edCDU1VVqsw3DikSS6COeBalvoAgTNIEAsECjF4e9XusrSqdOB3wegnkScYyP+ESCLWMRYphEK8W+bZuSmsULoMeeSwwhT72BQiMGUopVoG+AmMJV2n1EqAFDxJg/b5MEBImMU6zFYiFmmeqFMv8JoMwHvJhGAgMMskRGTJYT3WfUM+ZS9nburSgykmKTGWcEgkWRywJM0zCWLIls2gkwigCjv0wRRZjiElfXpPflGdATpS3mG/mucEc7ORz5+XEt9uUk5MnuDO0L4h8gHmLq1trDvcRnmHZ4DWna9xsHjdzga0pIReTE9mdu6513NERYFoqmn+jc7MNKE3QRqLZGruYvldmeiAHvTnwa8GYKFIXZyQ2PxBxFLVnCkvpVPkl1BUjn0mVC1D/d2T6WL4TkcZUVMZ9COj4TWmBDCL+S6SrRq5qqpqEfS0ivZ9vJ1LGGJepYJzFGUDMAyYW/HF6KIz/Dvnx1tc/t/b+2Pk0mEddkGdsI2+VLmwZLT0ZCF3mj0fxYhH+gio/tRu/7ee/P1wgXAN/sXr0pgDX14tPXGfBz8bgAVSz+cH94IYo+hDFWUZ1i5SpH8NrLF3+N/l1Iecux2YUuCEVqZBSJRBwzmUYvcKQr1chcOvC7RWIdTHnTqyBDLnwhyFk3E8TzpDJBWJdp1vSJaJUF0qgmYmTN0KTuwvqHEs07STiVXV7ttdrV9xnW5+n19kUzl2jR27a5MK9vWe/j1HP67AQ2p735RQNupnbupRqqoC9OXfVE5MlHNl9OAyLfUe7f4aicbf7tPgHZTvyF103TXizmTcgyLf1m9b+pFOImynBwh1+GmnpPIlOHncvugW1Eu2CU8F17wCE7tuNy/0raM+qnxN3Isd+v58OhxkPM8D2BSFG//El8JpWLCso/BZd964C0L1XuWtWFj+YxSQKPap07fLFscGp3bofPw/d7N2TC2jjAlQ5YfKcEn0+vT2beE6611Yo2/XcW2uXNY0uXOuG98i/BUWg6Az+btCMaVtnNLvd2xm/0DRVE/oCqroVaPvES10SHdZ9HD99mp6Li0NwqMryxvb1By2+T79b/y7icxWJFXC5oYI7eGzu7ZVDbUZXv74R2lNNw94BnA+qQln6VUtVAy/aSe7l/fIhulfyWEXobkjzqejSQkZr29pPsU/rg7Ipip4nTlUhDZaOzbzJPcXNBxhxGCP58c0U67HO8+Ia7HOsSr/Xk0ndk/qYhDLOgn4i/BBjnyfusW1h6rd4brk+n79WcHXMXTWtbmxdgcBDKPGOgs1lDtmCW1i0tcg9tweBURSbJe0nBeM/tk4d+5AiAAA=&quot;"/>
    <we:property name="isFiltersActionButtonVisible" value="true"/>
    <we:property name="isVisualContainerHeaderHidden" value="false"/>
    <we:property name="pageDisplayName" value="&quot;Region of Origin: Top10&quot;"/>
    <we:property name="pageName" value="&quot;ReportSection65a68a340576d0cbde2a&quot;"/>
    <we:property name="reportEmbeddedTime" value="&quot;2024-03-13T18:19:36.979Z&quot;"/>
    <we:property name="reportName" value="&quot;Origin, Destination, Logistics, Top10&quot;"/>
    <we:property name="reportState" value="&quot;CONNECTED&quot;"/>
    <we:property name="reportUrl" value="&quot;/groups/me/reports/0f9ca9df-5600-4173-87d1-e8c274c57ae8/ReportSection65a68a340576d0cbde2a?bookmarkGuid=046760df-91d8-4da3-8099-26f2e4792c68&amp;bookmarkUsage=1&amp;ctid=2431d616-583f-4f9d-8bdc-a5333772c0fd&amp;fromEntryPoint=export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17fd917d-f097-4b38-9f59-b6845473bdb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TW/bOBD9K4Eu3QWMgqIoiuotTVug6HY3SILuoeiBHyNFrSxqKSlNGuS/74iym9p1bKNNbLeOT5JIke/NPM5wKF8HpmjqUl79LccQPAueW/tpLN2ngzAYBdXsM620IWEYxlkMHCACpVPsZeu2sFUTPLsOWulyaN8VTSfLfkB8+P7DKJBleSzz/i6TZQOjoAbX2EqWxRcYOmNT6zq4GQVwWZfWyX7I01a20A97gd3xHqGETyOcUeq2uIBT0O3w9ARq69rJfabThLCUQkzDROs4TZjCd5qh1cNc3R87ZUXZ4rz9pbp6eVk75HI9Nckr35gBhEymPDSR4pqJKGEEp2qv6r7PEaLPrSu0LAPPy0Ez0LgOjmzZjf3Vy5nnp7ZzGk4g801VW7RXPetXyPjgLCQHlFAa3KCZjp1FI/pWvDQdtnsP9m3n9vORA5zdBM/Cm9EcaAghJUJHCdWMEoKOZMnmQZ+eF3VdVPnBMXpiDdRMCZaEWtKIJ1xSTSiwzaN+AU1bVF6cHnizBnIuiAi5MhJRm1gnENF4u8iPbFe1roB10IOKNSQyhVRLDTEBY/Q20NfStYirau0aoLWiXJI0NRwkJwbiRGxBLHh5UVR6nTUphFQRNYwDxqA4VDyEcAtWLhqUhV5nOdIozlQWUQ1UGAVAgMjdXI4f8MmFzzFHtmplUU1iehZBnEpC0OhScCNjSsSaYZ/piDGpII0SIDHmQZ6aW/KH5kKi1813zA/z3EEu28nty82tllddNUmVdKFrN4j8FPIe1zDWHO4TuICqg1tOt7jJPG7iHdtgBiknWwi/UfBXZwMdLV1PxaqPmOh7h+IL1hlwz6+8T18UbrqDoKM58DvBGCniI6FFjGkviTglKhHAdRI/CnXLyGdi+xLUv45Mf5TvIFIKaZYoLVRkOI+1ioThjyLdNvJv8/keiPRuvoNIpcpImlEsWwmWe1yGWpBHkW4Z+feF4B4odQXpQa5JJhMs0hNJdAQqJREJ91Guv4vPl3MeXM54GBkqNIsgEVwA1rByD12+WxHqu/O1PRDrcs6TPZ82KtMgUoE7PqpEf2xxt1h36nyR7JTA/oUiP28P/niT/7m67N0l4PdcsMsvnYO3sp5fHcNxP8778Zsz/ImQhjXzkMpBrWMHYyLBYkVCEXGDKTkUhO6M2Jd+AVjD8E1ZaHAzZg/G4HL/8cXIVnpS9TBhf27ct1vjm8Fzvg7+KtAOw9jvZNn1wz55gW8Y+7l6gqC+bsIXOdO/0dy7K+fsMnhScsKpNEwxmqaCsISFyQY92avqwNt9HuxMw954cC17DJ4LIQtlyo3SlIVpqmIBSw4ZftEoOdp49Dhzsmr6D6LDQfrbXha7gOtno5oBbce1bYqe1pmDab9d33utOhS+YwXixKUsquf3nxHvEMgDx2ovLZy4mPwRYAguzpb+6hu6aJASTVYOHf7rwF3h1L7T7JRPFxHBt4sGiZSybnph9X9DwEcGPOw3cHX/aWmxPT2Q46KqblEcvn5dZdaNv4puDO25xebgrbw8rcuiRTGbopGqnL7k/bLMBjN2voP8z8Hw//HwfJy1bd9/as1pkqi6shwF+rwojYPK23e+y/vF+eif9hzck6m1zmye3zL/MMlPmTEiw0IalEo0I5rIhD2miQ1WVI8JYs8SxLwjHroge4DUsE5YfMicMJ/+NpMMZk37y2WDw6aWTuZdsyojUE45YSyOaKjDNGJERTtTvK+Kq79x7fcjBzE0DbGCJ1j+UalYqrliph90qYlauGyVvZyN7P632Gq2a1FaGo5lBQus56OPAbPCgr0GAz8HgilwOazZf6B68z9TwvTUmysAAA==&quot;"/>
    <we:property name="creatorSessionId" value="&quot;ff2c1933-0d63-4c9a-a44e-b820ad051f12&quot;"/>
    <we:property name="creatorTenantId" value="&quot;2431d616-583f-4f9d-8bdc-a5333772c0fd&quot;"/>
    <we:property name="creatorUserId" value="&quot;1003200151779B10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a32/TOhT+V6a8cK9UIcdxHIe3bQwJ7Q6mbeI+IHTlHyddII1znXSsTPvfOXFaRkvXVrC1ha5Pju3Y33fO53NsNzeByeuqkKM3cgDBi+DA2k8D6T7thUEvKMd1b98en+yfHf/3Zv/kCKtt1eS2rIMXN0EjXR+ad3k9lEU7Ala+/9ALZFGcyn77lMmihl5QgattKYv8C3SdsalxQ7jtBXBdFdbJdsjzRjbQDnuF3fEZ5w6fRzij1E1+Beegm672DCrrmvFzptOEsJRCTMNE6zhNmMJ36q7Vw1zeHztledHgvG1RjY6uK4dcbiY2eOUbM4CQyZSHJlJcMxEljOBUzahq+xwi+r51uZZF4Hk5qDsaN8GhLYYDXzqaqj+3Q6fhDDLfVDZ5M2pZv0LGexch2aOE0uAWzXTqLBrRt2LRDLHdu6xtu7SfDx3g7CZ4Ed72ZkBDCCkROkqoZpQQDsCS9YM+v8yrKi/7e6foiRVQMyVYEmpJI55wSTWhwNaP+iXUTV56cXrg9QrIuSAi5MpIRG1inUBE480iP7TDsnE5rIIeVKwhkSmkWmqICRijN4G+kq5BXGVjVwCtFeWSpKnhIDkxECdiA2LB4lVe6lXWpBBSRdQwDhiD4lDxEMINWDmvURZ6leVIozhTWUQ1UGEUAAEit3M5fsCaK59jDm3ZyLwcx/QsgjiVhKDRpeBGxpSIFcM+0xFjUkEaJUBiiICn5o78vrmS6HXzA/P9ft9BXzbjx6P1rZZXw3KcKulc164R+Tn0W1zdWDO4z+AKyiHccbrDTWZxE+/YGjNIMd5C+I2CL110dLR0LRWrPmKibx2KL1hnwB2MvE9f5m6yg6C9GfBbwRgpYpXQIsa0l0ScEpUI4DqJn4S6YeRTsX0B6t9Hpj/LtxMphTRLlBYqMpzHWkXC8CeRbhr59/l8B0R6P99OpFJlJM0oKE3wuMdlqAV5EumGkf94ENwBpS4h3ck1yWSCh/REEh2BSklEwl2U65/i88WcO5czHkaGCs0iSAQXgGdYuYMu364I9cP92g6IdTHn8Z5PG5VpEKnAHR9Vor22uF+sW3W/SLZKYP9C3r9s9v467v+9/Ni7TcAf+MAuvwwdnMhqdnV01/0478fv7vDHQurWzGMqB7WOHYyJBIsVCUXEDabkUBC6NWJf+A/ACoavi1yDmzJ7MADX93++GNlIT6rqJmzvjdt2a3wzeM43wT852qEb+50shu2wz17iG8Z+Lp8hqG+b8HnO9G/UD+7KGbt0npSccCoNU4ymqSAsYWGyRk+2qtrzdp8FO9WwMx5cyR6d50LIQplyozRlYZqqWMCCS4bfNEr21h49Lpws6/YP0e4i/aSVxTbg+tWoZkDbQWXrvKV14WDSb9v3Xssuhe9ZgThxIfPy4OEz4j0CeeRY7aWFE+fjDwG64OJs4Uvf0UWDFGiyouvw/xDcCKf2naanfD6PCL6d10ikkFXdCqv9DAGrDHjYxzB6+LQ0354eyGlelnco9l+/LjPrBt9EN4Dm0mJzcCKvz6sib1DMJq+lKiYveb8sssGUne8h/2sw/Dceno+ztmn7T6w5SRLlsCh6gb7MC+Og9Pad7fJ+fj5621yCezax1oXt9++Yfxjnp8wYkeFBGpRKNCOayIQ9pYk1nqieEsSOJYhZRzz2gewRUsMqYfExc8Js+vupKLw0+E+b8sGi/yMF+wNw7VdKy8I95ZQTxuKIhjpMI0ZUtDUn82VB8w8+2P3MLQtNQzyeEzzbUalYqrliph10oYkauG6UvZ4O2/4332p22NSV1HAqS5hjPR9aDJglFmw1GPg5EEyOO58V+3dUb78C8vy4HmkrAAA=&quot;"/>
    <we:property name="isFiltersActionButtonVisible" value="true"/>
    <we:property name="isVisualContainerHeaderHidden" value="false"/>
    <we:property name="pageDisplayName" value="&quot;Infrastructure: Shipping Ports: Top10&quot;"/>
    <we:property name="pageName" value="&quot;ReportSectionfc970492e5217cc5974b&quot;"/>
    <we:property name="reportEmbeddedTime" value="&quot;2024-03-13T18:20:45.199Z&quot;"/>
    <we:property name="reportName" value="&quot;Origin, Destination, Logistics, Top10&quot;"/>
    <we:property name="reportState" value="&quot;CONNECTED&quot;"/>
    <we:property name="reportUrl" value="&quot;/groups/me/reports/0f9ca9df-5600-4173-87d1-e8c274c57ae8/ReportSectionfc970492e5217cc5974b?bookmarkGuid=e81179bf-2b0f-4887-9430-edc8e878a91f&amp;bookmarkUsage=1&amp;ctid=2431d616-583f-4f9d-8bdc-a5333772c0fd&amp;fromEntryPoint=export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1f2fa580-e4a9-473d-a418-5f180161c83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bW/bNhD+K4G+dAOMgaSot35Lk3QI+rKgztoPQ1EcybOjVhE1ikrjBvnvIynnxU5qu91qu0u+UbwT+Tx3xzuK1EWkyrapYPIaTjF6Gj3T+tMpmE87NBpE9WyfJDKHTJCCAM+LTIoiLZyWbmyp6zZ6ehFZMGO0b8u2g8oP6Dr/ej+IoKqOYOyfRlC1OIgaNK2uoSq/YK/sRNZ0eDmI8LyptAE/5NCCRT/smVN3zw4K/S12M4K05RkOUdq+9w022tjpsyBYsDxFxhLKkKSFAo+y7aUB5nJ9pzQqK+vm9U0xOThvjONycWWS50E4QqQcipSqWKSS53HGiZvKThqvs+fQj7UpJVRR4GWw7WlcRHu66k5D62Cmf6g7I/ENjoKotqWdeNbPHeOdY0p2GGEsunRmOjLaGTFIXVN1Th486GUn+vOeQTe7ip7Sy8EcaKRYkFzGGZOcEZIi8mz9oIcnZdOU9XjnyHliBdRc5DyjElicZikwSRjy9aPex9aWdQjOALxdAXmak5ymQoFDrRKZYcySzSLf011tTYmroEeRSMygwEKCxISgUnIT6Bsw1uGqrV4BtBQsBVIUKkVIicIkyzcQLK55VtZylTWZ5yBiprjLQjRLqEgp0g1YuWxdWMhVliOLk5EYxUwiy5VAJEhgO5fje9dzFmrMnq4tlPU0p6eCk5SKDIEzJgQVjNIV0z6XMecgsIgzJAnG6GrGDflddQbO6+oO893x2OAY7PTxYH2r5XlXT0slu9e1a0Q+xLHH1Y81h/sNnmHd4Q2nG9xkHjcJjm1dBammW4iwUQit456OBOOpaPHRFXrvUPeCNgrNs0nw6X5prnYQbDAHfisYO4quK1Yqy4RAlTIiihwkUewxUDeMfCa3L0D984Tp9/Ltg5SnCcpYJpy4cgu0KBIJj0G6aeS36/kDCNKv8+2DVDBJR/EI0hhFTBnN44Q/wCD937h7Iefe5VBwlbkvfKoSwvM0IRTJA3T5luWle7ftDyJilxLvw5ZgovIsjyHJiFKoCMkeP042jfzOOdsDiNjFnK/3fpyyEWGCCJUkQChfsPdb5s5vQ/9Om0p9GCLoxtgPh7XC83kKL3ePD4//3D+4czZAVomu/x7OH69//xd41ub5b/sY3ybk77Acn9idX16Mf/0W4NtzaLVC8oAvncFX0MwmED9QIgslKXLkeca5dPWDiO9fjVsfbtvktfWjWnj1s0IYKZT6tNFt6XkdG7zS2/aytOzc7OqK0L3y8da9n5u4grKeMvnh4fFDff2+vyuF2o8ZbkrbwMroKrRukXXmqJzBql7h7w7NxE0dlGan/O0uDfdu2ToaFTStDyp/S+u6FAbQL3DSrsWWAcZRWdc3GHYPD+uRNqfX4XaK9kQ7cfQKzodNVdreB4v4ztj0K1S/Z1o3lNHaevGVqd5C1XnH1F1VDSJ5UlbKYB2MN6/iul6WLln3Czb0uuGfPINKaHhyZY1jPXYLe4rL78T6L4ckISNO84wxkhQipwWXS9P/NiXRpTmrrUqJZiZFOR+YcfhTQIGFwKzpZ/WXnF6uVRBjIH6/effdG0p/rr2Br48P7ssit9z0w8M+lHTEEUGVCUFQus11IWSqHn36c/tUYBxncZGhpDTleUp4nvuBF5rJ4rkV+nx+0xcGvM9yurNtAxKPoMZ7LBjKh0K1xIo+v1zb7/LyH6MA6lAyJAAA&quot;"/>
    <we:property name="creatorSessionId" value="&quot;54b9524e-2eff-4290-8109-cb86f97435f9&quot;"/>
    <we:property name="creatorTenantId" value="&quot;2431d616-583f-4f9d-8bdc-a5333772c0fd&quot;"/>
    <we:property name="creatorUserId" value="&quot;1003200151779B10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+1abVPbOBD+K4y/9G4m05Fk+Y1vFOgNQ2kZwrUfbjodvWyCWmP5ZIWSMvz3W8tJgUCTtHdN0oNvslbWPs/ualeWfBVp09SlGL8W5xBtRy+s/XQu3KctGvWiatL35s3h0c7J4YfXO0f72G1rb2zVRNtXkRduCP6taUaibGfAzr/e9yJRlsdi2D4NRNlAL6rBNbYSpfkC3WAUeTeC614El3VpnWin7HvhoZ32AofjM+qmz2PUKJQ3F9AH5bveE6it85NnSaBgeQqMJZQBSQstCnyn6aQB5uLxOGhgSo9626Yc71/WDrlcTW3wMggHAJSLIqU6lqnieZxxgqr8uG7H7CL6oXVGiTIKvBw0HY2raNeWo/PQ2r/T37cjp+AEBkFUeePHLeuXyHjrlJItRhiLrtFMx86iEYMUm3qE8uCyVnZmP+86QO062qbXvRnQQKEguYozpjgjJAXg2epB989MXZtquHWMnlgCNZc5z6gSLE6zVDBFGPDVo96DxpsqBGcA3iyBPM1JTlOpBaLWicogZsl6ke/aUeWdgWXQg0wUZKKAQgkFCQGt1TrQ18J5xFV5uwRoJVkqSFHoFERKNCRZvoZgweaFqdQyazLPhYyZ5piFaJZQmVKga7CyaTAs1DLLkcXJQA5ipoDlWgIQIGIzl+N77LkINWbXVl6YapLTU8lJSmUGgjMmJZWM0iXTPlcx50JCEWdAEogBa8YN+R19IdDr+h7zneHQwVD4yeP+6lbLy1E1KZXsQdeuEHkfhi2ubq4Z3CdwAdUIbjjd4CazuElwbIMVpJxsIcJGIbROOzpKuJaKlR+x0LcOxRes0+BejINP94yb7iBYbwb8RjBGitgVa51lUoJOGZFFLhTR7ClQ14z8Tm6fg/rXCdMf5dsFKU8TULFKOMFyK2hRJEo8Bem6kd+u548gSL/NtwtSyRQdxAORxiBjymgeJ/wRBun/xt1zOXcuFwXXGX7hU50QnqcJoUAeocs3LC89uG1/FBG7kHgXtgQSnWd5LJKMaA2akOzp42TdyO+dsz2CiJ3P+evej1M2IEwSqZNEEMrn7P0WufP70L+zrtQf+iBs7fyHg0rD5SyFVzunB6d/7u3fOxsgy0TXfw/nzes//gWelXn++z7GNwn5OzDDM7/12+Hw9+8BvjmHVkskD/Fl5OBI1HcTSDtRogqtKHDgeca5wvpB5I+vxo0Pt03y2upRzb36WSKMNCh7XtvGtLxOHUzHbXpZWnRuNr0ixFc+3rr3Q8WlMNWEyU8Pj5/q6/fdXamo2jnDTWkTWDlbhtYtsmiOEg1WdgP+HoEbo+ow6K7K5/dp4LumQRqlqJs2qNpbWuzSEEAfwrhZiS0DjGNTVTcYdg4OqoF151/D7Rz8mUVxdCQu+3VpfOeDeXzv2PQbVH9ELU7lrPWteGqqt6IctY6pRmXZi9SZKbWDKhhvdgh2vTKYrLsFG3px+mcvRCmteDa1xqkd4sKe4Gp3Yt2XQ5KQAad5xhhJCpnTgquF6X+TkujCnNWURoG7k6LQB24Y/hTQwovArO60tpecrdzqIIZA/GHz7uEb2n6uWgN/PT54KIvcctNPD/tQ0gEGBHQmJQGFm+tCqlQ/+fTX9qmEOM7iIgNFacrzlPA8byeeayYPl17ay9lNX5jwIcvZkW9qoeBYVPCABUP50KAXWLHNL1HQgWCMLBdZfTq+o3r9D5fU+IZTJAAA&quot;"/>
    <we:property name="isFiltersActionButtonVisible" value="true"/>
    <we:property name="isVisualContainerHeaderHidden" value="false"/>
    <we:property name="pageDisplayName" value="&quot;Infrastructure: Destination Ports: Top10&quot;"/>
    <we:property name="pageName" value="&quot;ReportSectionb0e9286e22512e069da9&quot;"/>
    <we:property name="reportEmbeddedTime" value="&quot;2024-03-13T18:21:29.981Z&quot;"/>
    <we:property name="reportName" value="&quot;Origin, Destination, Logistics, Top10&quot;"/>
    <we:property name="reportState" value="&quot;CONNECTED&quot;"/>
    <we:property name="reportUrl" value="&quot;/groups/me/reports/0f9ca9df-5600-4173-87d1-e8c274c57ae8/ReportSectionb0e9286e22512e069da9?bookmarkGuid=290efe21-1334-49b2-bf05-2f4f5082e457&amp;bookmarkUsage=1&amp;ctid=2431d616-583f-4f9d-8bdc-a5333772c0fd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8d274be0-e06c-4e68-ab7c-66776d7b425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dd564d97-cea5-42f2-970f-b45427471884&quot;"/>
    <we:property name="creatorTenantId" value="&quot;2431d616-583f-4f9d-8bdc-a5333772c0fd&quot;"/>
    <we:property name="creatorUserId" value="&quot;1003200151779B10&quot;"/>
    <we:property name="pageDisplayName" value="&quot;Destination Countries: Top10&quot;"/>
    <we:property name="pageName" value="&quot;ReportSectionf2b874ab75d7420e5b2d&quot;"/>
    <we:property name="reportEmbeddedTime" value="&quot;2024-03-13T18:22:14.668Z&quot;"/>
    <we:property name="reportState" value="&quot;CONNECTED&quot;"/>
    <we:property name="reportUrl" value="&quot;/groups/me/reports/0f9ca9df-5600-4173-87d1-e8c274c57ae8/ReportSectionf2b874ab75d7420e5b2d?bookmarkGuid=9b70e5b2-c95e-48ca-a56f-64cc1f1a56ca&amp;bookmarkUsage=1&amp;ctid=2431d616-583f-4f9d-8bdc-a5333772c0fd&amp;fromEntryPoint=export&quot;"/>
    <we:property name="reportName" value="&quot;Origin, Destination, Logistics, Top10&quot;"/>
    <we:property name="isVisualContainerHeaderHidden" value="false"/>
    <we:property name="isFiltersActionButtonVisible" value="true"/>
    <we:property name="initialStateBookmark" value="&quot;H4sIAAAAAAAAA+1ZS2/cNhD+K4YuaYFFwZckKjfHj4vrxLCD5FAYxZAcyUpkSaC4GzuG/3tH0rp+2wsk8W673suSHGr4ffOghuJF5MqureD8PZxi9DZ61zRfT8F/3eDRJKrnYx8+7O1vHu79/X5zf4eGmzaUTd1Fby+iAL7A8KnsplD1Gmjwr+NJBFV1AEXfy6HqcBK16Lumhqr8juNkEgU/xctJhGdt1XjoVR4FCNirndF06tPa/A9JK4IN5QyP0IZx9BDbxod5PxdGpwpMGrtUCYaxEY6e6UbpAPP5+TQpL6tA6/ZNc75z1nricnFlg91BmCNyBVnCnTSJVVqmitFS4bzt52wR+qLxpYUqGnh57EYaF9FWU01Ph9bOrfGjZuotHmI+iOpQhvOe9S4x3vjI2YZgQkSXZKYD35ARByk13ZTkg8t62UnzbcsjrU48+OXkDmjkmDFtZSos0WUJokpfHvTRSdm2ZV1sHJAnFkCtjFYptyBkkiYgLBOoXh71NnahrIfgHIB3CyBPNNM8MQ4ItYttilLEy0W+1Uzr4EtcBD2a2GIKGWYWLMYMnbPLQN+CD4SrDs0CoK0RCbAscwlCwhzGqV5CsFBzVtZ2kZzUGowUTiUoeBpzk3DkS7By2VFY2EXSUcg4N7kUFoV2BpEhg9VMx2MamQ3vmK2mDlDW8z091ZjEHJQ2gEzKlAJbP77t/3RinxtfOcrExruewTwXb3CriFaYuvvRw3pnLAFPUxcvCehnbGc3kW26GVAyunuwNovCYwFh3t35ZZgPcYb1FK9lu9N6XsGw1Ub+GcviJGz8tlf8/jzwPuE6erNX89JuKOCG1seRD3yfetyHti8dzRcqwvpku+wVUQVGu0oeS2lZZpiCRMOCpZiyUlERhxllMotRYpK56w1p+Sa89wa7tqF4cLt9QeRHWPS4Rl0/FLTP+t6Cd7f9Th3v0L87H3y6Xfqrql5M7oBfCcZEkYYyBJ5zKQVPpI2pimaZfQ3UJSO/dw56Avl/J1R/hPMYrLl1ickFZlypTCnFVcLWMFj/Ly5/mvPociVz4/KUzj6KmdRJoYVaQ5ev3P50fR5cg0B9nO98X4q504mIszi2OkPOlUxfg3TZyG9+A1iDIH2c7xikUmQ6t5ClLhag0TCG/DVIl478sdP/OkTsYuTH8IXUUiUQG2RGpxIEIH/iRL1KFxcLuKurSov+lsOiU/TFcGfkIMBAqh0X7I3Uyxs3iHHgfBH9WZIdRt2foJr2at9s0xOu+Va/IVD/GnK4ciLEX27cIw1PdMMqv9Aux8O3ESaynNNBU4lEC/rR/xPXVCv6OW5tXfqYgUbfYpzYLBcctVQslommlO2VP2mqgGfBNGd3v6INCh+yXjMNXQsWD6DGB6xI1oPaoXvGkv0tbTSsQWBKUz1n+av5I9XLfwC7rX55YB4AAA==&quot;"/>
    <we:property name="bookmark" value="&quot;H4sIAAAAAAAAA+1ZS2/bOBD+K4Eu3QWMBV+SqN7aPC77QJAU7WGRw4gcKWoVSaAoN2ng/94R5TbvxEDb2LuOLyY51PD75kENxcvIVn1Xw8U/cIbR6+ht2346A/dph0ezqLk5pnSRFFJmhRAGY8mUFjHNajtftU0fvb6MPLgS/fuqH6AeFdLgvyezCOr6EMqxV0Dd4yzq0PVtA3X1BafJJPJuwMUswvOubh2MKo89eBzVzmk69QkK/0PSimB8NcdjNH4aPcKudX7ZL0SuUwV5GttUCYZxLiw900/SAPPp+TSpqGpP647N/GL/vHPE5fKbSQ6CsEDkCrKEW5knRmmZKkZL+YtunLNL6MvWVQbqKPBy2E80LqPdth7OQmv/xvhxOziDR1gEUeMrfzGyPiDGO+842xFMiGhBZjp0LRkxSKlpB5IHD46y0/bzrkNanXjwxewWaOSYMW1kKgzRZQmiSp8f9PFp1XVVU+4ckidWQK1yrVJuQMgkTUAYJlA9P+o97H3VhOAMwPsVkCeaaZ7kFgi1jU2KMmTNGpHvtkPjXYWroMc8NphChpkBSnqG1pp1oO/AecLV+HYF0CYXCbAsswlCwizGqV5DsFBzXjVmlZzUGnIprEpQ8DTmecKRr8HKVU9hYVZJRyHjIi8kvQeEtjkiQwabmY4nNDIP75jdtvFQNcs9PdWYxByUzgGZlCkFtn542//pxD60rraUia2zI4NlLl7jVhMtP9i70cNGZ6wBT9uUzwnoZ2xn15G9sXOgZLR3YL0pS4cl+GV3/5dhPsI5NgNeyQ6GZlnBsM1G/gGr8tTv/PZn+fvTwMeE6+nNXi9Lu1DAhda7iQ98GRz+Dd1YOuYfqQgbk20xKqIKjHaVIpbSsCxnChINK5ZiykhFRRxmlMksRolJZq82pPWb8M4b7MqG4t7t9hmRH2M54pp0/VDQPul7A87e9Dt1nEX39iL4dK9y36p6MbsFfiMYE0UayhB4waUUPJEmpiqaZeYlUNeM/M456BHk/51Q/RHOU7AWxiZ5ITDjSmVKKa4StoXB+n9x+eOcJ5crWeS2SOnso1ieWim0UFvo8o3bn67Og1sQqA/zXe5LMbc6EXEWx0ZnyLmS6UuQrhv59W8AWxCkD/OdglSKTBcGstTGAjTmjCF/CdK1I3/o9L8NEbsa+Sl8ITVUCcQ5slynEgQgf+REvUkXFyu4q68rg+6Gw6IzdGW4M7LgIZDqpgVHI43y1gYxBs6X0V8V2WHS/R7qYVT7ao+esO3n5hWB+m7IcOVEiD9eu0cKT/RhlV9ol5PwbYSJrOB00FQi0YJ+9P/INdWGfo7bWpc+ZKDJtxgnJisERy0Vi2WiKWVH5Y+ayuO5z9vz21/RgsL7rNcOvu/A4CE0eI8VyXrQWLRPWHK8pf1uw8XiK+8wdr8/HgAA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15baac26-9969-47d2-ad70-5c391a208ab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creatorSessionId" value="&quot;8eccd1d6-d47e-4d5b-bedb-824f9e40371e&quot;"/>
    <we:property name="creatorTenantId" value="&quot;2431d616-583f-4f9d-8bdc-a5333772c0fd&quot;"/>
    <we:property name="creatorUserId" value="&quot;1003200151779B10&quot;"/>
    <we:property name="reportEmbeddedTime" value="&quot;2024-03-13T18:22:56.185Z&quot;"/>
    <we:property name="reportState" value="&quot;CONNECTED&quot;"/>
    <we:property name="reportUrl" value="&quot;/groups/me/reports/0f9ca9df-5600-4173-87d1-e8c274c57ae8/ReportSectionbca87b39bc406a36c293?bookmarkGuid=53a688a2-3614-483d-9dc7-572783807bdb&amp;bookmarkUsage=1&amp;ctid=2431d616-583f-4f9d-8bdc-a5333772c0fd&amp;fromEntryPoint=export&quot;"/>
    <we:property name="pageDisplayName" value="&quot;Exporter: Top 10&quot;"/>
    <we:property name="pageName" value="&quot;ReportSectionbca87b39bc406a36c293&quot;"/>
    <we:property name="reportName" value="&quot;Origin, Destination, Logistics, Top10&quot;"/>
    <we:property name="isVisualContainerHeaderHidden" value="false"/>
    <we:property name="isFiltersActionButtonVisible" value="true"/>
    <we:property name="initialStateBookmark" value="&quot;H4sIAAAAAAAAA+1Y32/iOBD+V1Be9gWh/CAB9o3SrrTqdrcq1b6cqtMkHlJvjZ2zHbZcxf9+Yye00KXtadUWdDrgIZ4Zj+f7xmNPuAsYN5WA5VeYY/AxOFLqZg76phMF3UC2sm/fTs/GF6d/fh2fnZBYVZYraYKPd4EFXaL9zk0Nwnkg4R9X3QCEOIfSjWYgDHaDCrVREgT/GxtjUlld46ob4G0llAbncmrBonO7IHMa09pRL6EVobB8gVMsbCO9wEpp247zAoaDPBnlRT/MIMmKeOTmmEbrw3zZ3i3qA5soaYFLCsDJWJSyFKKoP4ohGURpmBexk8+4sK1Jvjy5rTThJjaWleNrzBYgC2SBB6fRNFjugnFZaizBtsOTLeVEiXq+Qz5VtS7wAmdeJS23S8fLJ+KkcxmFnTiM42BFRJ5rRTR77QUuUNb4oPtUy5a70A2v1c+JRiKbOUH3PvIJiUqleQHil+BfMz7yQPlA3fG77hAiOubG0ir2IIKhR1aT/nDYQWO59Bu3M1G1JKqouH+N7IokhstStFX+UFaXTcAMCzWvlOHO1aXGtR0dKvkPKk9XUeRDaYb6aOmL6pjrdd3H3UdYDqSgVlfrI4qm/Ng4d2hhQYdJi+RNK+htd+DbFdv7bNSr5qIBadbXjPEp0Ur4p41MUS4FZVs0Bn/VqJcUgzfaXru3nQOaxw1hEVAZVw3ueiMRQx/5KS7Nm28CH8I5l3JjffNFFTfrsaP7OURbad8DoEfbbgee8efPcqb0/L7m52ivFamDM7idVoJbOkuopYFcuEm+/Vi9BPt+P+4B8kYtvBvcnUWyD+xPVetrEUGOtFLW2a+BfAdRu5KXtRDdoLjmgmmUHtpjExJ94VRezT3mpbTehwm4G0yJzrQ37n1Yh3upylI8xPs7jo9QOwJe0+XkGtRuf3Qkuq/7dYN+DimbxZAPYJSy4SgaJNmLbe57NR9TLOcE1me+1w5+p/cwgheot1oN2kX0/uIbfbDgwVXNwm4jOr1iXo0e+xNpA8MLR/KqZXNnK7CRqHcgh+JwgQzDlAFEcTLMRyzBfsiKg0nrC03u3tJ5TDOY+in3ldHHd6DPZMJCSKN8GEI4jDDNBiPAg8nkq70d/FdT+nRX6gyzpIBklo2SIWajNMv6/Sw8nNwe0nvxMVagLbgzTh1EQPS44LL4//x6OkntTdRnmLv/3OJ4GCURS4e5B/IsQxZvba5ut/8c8J/dpKnamgoKPAeJO8jz73/MZedZAl1zFPg1KBhO7eS/tG+grv4BCHC9aFEVAAA=&quot;"/>
    <we:property name="bookmark" value="&quot;H4sIAAAAAAAAA+1Y328aORD+V9C+9AWh/Q3bt4S0UnW9UxSivlR5mLWHjRtj79leGi7if7+xgQRSkkhVEtDpgIf1zHg83zcee5a7iAvbSlj8BTOMPkanWt/MwNz0kqgfqV1ZmrN4Wg3LPE+rupiykkZkpVsntLLRx7vIgWnQfRO2A+kdkvD7VT8CKc+h8aMpSIv9qEVjtQIp/sGVMamc6XDZj/C2ldqAdzlx4NC7nZM5jSmUZJDRisCcmOMEmVtJL7DVxq3HNYPRsM6qmuVxCVnJ0srPsSttCPNle79oCGyslQOhKAAv40nBC0iSvEohGyZFXLPUy6dCurVJvfh02xrCTWwsWk/fCZ+DYsijAM6gXWG5i06axmADbj38tKMca9nN9sgnujMML3AaVMoJt/C8fCZOepdJ3EvjNI2WROS50URz0F7gHFWHD7rPnVpzF/vhtf45Nkhkcy/o30c+JlGjjWAgfwn+NeMjD5QPNL2wCY8hojNhHa3ijiIYeuQd6Y+HHbROqLBxe2PdKaKKivvXyK5IYoVq5LrKH8rqchUwR6ZnrbbCu7o0uLGjQ6X+QeXpK4p8aMPRnC5CUZ0Js6n7tP8Iy5EU1PJqc0TRlB9b5w4tLOkwWSN50wp62x34dsX2Phv1anXRgLKba8aGlBgtw9NWpiiXkrItVwZ/d2gWFEMw2l17sJsDmicsYZHQWl8N/nojEccQ+R+4sG++CUII50KprfXtV81uNmNP93OIdtJ+AECPtt0ePCdfvqipNrP7mp+hu9akjv6E20krhaOzhDocqKWfFNqP5Uuw7/fjASBv1cK7wd1bJIfA/lS1vhYR5Mho7bz9Bsg3kJ0vedVJ2Y/YtZDcoArQHpuQ6Kug8lrdY0FK630Yg7/BtOxNBieDD5twL3XTyId4f8fxKRpPwGu6HF+D3u+PjkT/9b9+lNdQ8GkK9RCqgo+qZJiVL7a579V8TLCZEdiQ+cF68Du9h5WCodlpNWgX0ftLaPTBQQDXrhb2G9HrNQ9qDNifSBtYwTzJyzWbe1uBrUS9AzkUhw9kFBccIEmzUV3xDPOYs6NJ6wtN7sHSeUYzuP6pDpXRx3dgyGTGYyiSehRDPEqwKIcV4NFk8tXeDv6rKX26K/WGZcYgm5ZVNsKyKsoyz8v4eHJ7TO/FZ9iCceDPOH0UAdHjXCj2//n1dJLWN1HOsfb/uaXpKMkSXozqAORZhhzeulrf7v45ED77SdOdsy0wPAeFe8gL73/cZ+dZAn1zdE/dcvkvyh2moDAVAAA=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02e53849-b13b-4d55-8221-6a558e61075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VS2/bMAz+K4UuuwSD7CR+9JZmKQZ0faAtCgxDMNAy46pVLEOWs2SB//so2cHW17JLsPpEkRT58SMpb1ku60rB5gKWyI7ZidaPSzCPRwEbsLLXXV6enU+uz75fTM5npNaVlbqs2fGWWTAF2jtZN6BcBFJ+mw8YKHUFhTstQNU4YBWaWpeg5E/snMlkTYPtgOG6UtqAC3ljwaILuyJ3OlPu4OOQMoKwcoU3KGynvcZKG9ufo/EoAc6Rh8iFGI1GaZDTnbqzepj7/clpIZWlvE7MNrN1ZaiW7Y6DU2+MRBBnGHHOkyROBUKauFR2UzmfSb6CUqDTUFEG666GLZtq1Sy9NHuiv9GNEXiNC28qrbQbCnOrq4Affd7UVhspQLGWWLoymjj09q8Ixuvu9Y+pQaKM4Aft4BlW4MNsmPBwOM6GMXARJ5z/xjqla0Uf/7BwScwbYY/8gL2EPSfNyo/EVJcWZNm3IMryYJHHMYc0Ak51jDP+dpfeQQe468A+HJOiMFiA7Y+zA4K81bZXnjZlvzj8JWjHfy3LQvWL6dfPS7ddLYpaMr0HY93mZw+0Q458uqVNjuZk4/n/JM1uOcPBM/j/v+Z2vntCyPfhj3eh34KuhoPMyLx1+jHN8JCHXGRJzsUoScJo/zC/kxX9hxGplRRonswHWyL9GZyQgwVfVtUllNjZde7N6Kvesi/SvVk+9h2oxoX9cAK1FB8IUeuJfKOJ3r0+QAuf0dK1MohSHsZ8HMOIR+k4DXkauKh/Jcji2mZ6/XSD/Pc6Z7qxdQUCr6DEV7gjzqDMMd/Dn/vBMp+DwMhM7eN759+V2v4CJ0NJ5BsIAAA=&quot;"/>
    <we:property name="creatorSessionId" value="&quot;9960f677-3524-47a0-9867-fbef84c76fe6&quot;"/>
    <we:property name="creatorTenantId" value="&quot;2431d616-583f-4f9d-8bdc-a5333772c0fd&quot;"/>
    <we:property name="creatorUserId" value="&quot;1003200151779B10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initialStateBookmark" value="&quot;H4sIAAAAAAAAA81VS2/bMAz+K4UuuwSD7CR+9JZmKQZ0faAtCgxDMNAy46pVLEOWs2SB//so2cHW17JLsPpEkRT58SMpb1ku60rB5gKWyI7ZidaPSzCPRwEbsLLXXV6enU+uz75fTM5npNaVlbqs2fGWWTAF2jtZN6BcBFJ+mw8YKHUFhTstQNU4YBWaWpeg5E/snMlkTYPtgOG6UtqAC3ljwaILuyJ3OlPu4OOQMoKwcoU3KGynvcZKG9ufo/EoAc6Rh8iFGI1GaZDTnbqzepj7/clpIZWlvE7MNrN1ZaiW7Y6DU2+MRBBnGHHOkyROBUKauFR2UzmfSb6CUqDTUFEG666GLZtq1Sy9NHuiv9GNEXiNC28qrbQbCnOrq4Affd7UVhspQLGWWLoymjj09q8Ixuvu9Y+pQaKM4Aft4BlW4MNsmPBwOM6GMXARJ5z/xjqla0Uf/7BwScwbYY/8gL2EPSfNyo/EVJcWZNm3IMryYJHHMYc0Ak51jDP+dpfeQQe468A+HJOiMFiA7Y+zA4K81bZXnjZlvzj8JWjHfy3LQvWL6dfPS7ddLYpaMr0HY93mZw+0Q458uqVNjuZk4/n/JM1uOcPBM/j/v+Z2vntCyPfhj3eh34KuhoPMyLx1+jHN8JCHXGRJzsUoScJo/zC/kxX9hxGplRRonswHWyL9GZyQgwVfVtUllNjZde7N6Kvesi/SvVk+9h2oxoX9cAK1FB8IUeuJfKOJ3r0+QAuf0dK1MohSHsZ8HMOIR+k4DXkauKh/Jcji2mZ6/XSD/Pc6Z7qxdQUCr6DEV7gjzqDMMd/Dn/vBMp+DwMhM7eN759+V2v4CJ0NJ5BsIAAA=&quot;"/>
    <we:property name="isFiltersActionButtonVisible" value="true"/>
    <we:property name="isVisualContainerHeaderHidden" value="false"/>
    <we:property name="pageDisplayName" value="&quot;Forecast&quot;"/>
    <we:property name="pageName" value="&quot;ReportSection6548a00e02e0cc44491d&quot;"/>
    <we:property name="reportEmbeddedTime" value="&quot;2024-03-13T18:24:28.003Z&quot;"/>
    <we:property name="reportName" value="&quot;Origin, Destination, Logistics, Top10&quot;"/>
    <we:property name="reportState" value="&quot;CONNECTED&quot;"/>
    <we:property name="reportUrl" value="&quot;/groups/me/reports/0f9ca9df-5600-4173-87d1-e8c274c57ae8/ReportSection6548a00e02e0cc44491d?bookmarkGuid=6a6e3528-7243-4696-bbd4-13375e72501d&amp;bookmarkUsage=1&amp;ctid=2431d616-583f-4f9d-8bdc-a5333772c0fd&amp;fromEntryPoint=export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1d001890-49d2-49d6-8020-ddaf05ed4f4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f9ca9df-5600-4173-87d1-e8c274c57ae8/ReportSection573225ea203ac182c3d0?bookmarkGuid=3ead061e-8412-42e1-8c2a-c3bda8b6a04a&amp;bookmarkUsage=1&amp;ctid=2431d616-583f-4f9d-8bdc-a5333772c0fd&amp;fromEntryPoint=export&quot;"/>
    <we:property name="reportState" value="&quot;CONNECTED&quot;"/>
    <we:property name="artifactViewState" value="&quot;live&quot;"/>
    <we:property name="reportEmbeddedTime" value="&quot;2024-03-13T18:25:14.961Z&quot;"/>
    <we:property name="creatorSessionId" value="&quot;cae61a80-ec47-484f-823e-f0eedad76447&quot;"/>
    <we:property name="creatorUserId" value="&quot;1003200151779B10&quot;"/>
    <we:property name="creatorTenantId" value="&quot;2431d616-583f-4f9d-8bdc-a5333772c0fd&quot;"/>
    <we:property name="pageDisplayName" value="&quot;Assumed Balance&quot;"/>
    <we:property name="pageName" value="&quot;ReportSection573225ea203ac182c3d0&quot;"/>
    <we:property name="reportName" value="&quot;Origin, Destination, Logistics, Top10&quot;"/>
    <we:property name="isVisualContainerHeaderHidden" value="false"/>
    <we:property name="isFiltersActionButtonVisible" value="true"/>
    <we:property name="initialStateBookmark" value="&quot;H4sIAAAAAAAAA+1YbW/bNhD+K4KwohngBhRFWXa+Oa4NFG0Tw277ZQiGE3lymciiQFFpvMD/faeXranTNM3LWgerPolH8vg8d8c7kpe+0mWRwfoIVugf+IfGnK3AnnmB3/PzTnZ8/PrtaP76z6PR2wmJTeG0yUv/4NJ3YJfoPuiygqzWQMI/Tno+ZNkMlnUrhazEnl+gLU0Omf4L28HU5WyFm56PF0VmLNQqFw4c1mrPaTi1ae1gP6QVQTp9jguUrpXOsTDWde0oDjmPEDgLQQYDLkPFaE7Z9jYwbx9fL9oAG5vcgc4JQC0ToJQQTEDCWAQqivmgX8tTnbluSLKeXBSWeJM11kVtrzGxWBqrJWR+w89i2dK59Mcmq1bN3+QL+cJUVuIc06Yrd9qtSdMClyskPA3tDRlrZg2Z8lrfftdoxnw0n8YWCYPyD9jmhCSlzpdZZ/jPTN+1aMtMS7S1W5NTMlDDaYXk1vpHgYOGWtEurLHtN6rpxob5pf9GkzVa3R8gq2q1zw+h1PI5IaLvpMbVOpEYnF7xTDO8bJb4z01DKGhcyEOJgMMEWMKQPBswviMupfkUpmi9ZjNe92XvXzwjdQ65JOk2mNFyaXHZar+G6PGQzvEc8wo9zjhv+qZV3m1Otsu4R2VZrVaovDcaEp3pOqC9vUH07PcnyYJkqXbeXvDECLzKFSaOspI3hmLf2+PsmWfSjs53MLk1qTlIMpxcfJHVaI6xCu3hutnZL7X9p57w3hajndhFbdYcchbImMeMR1E8xDgegqoX+DZ9vHCJ2aJfa0sTxYaKR30lGZdCKBEktya/G6PlbpaY6pzUaMi84zSlJJca642WlFOrzFUWt43TKg9+ehq8I+ypsaiXufcqP8fS1a73dH51grf3fvHbY8R4RqeU8Uewbgei/EcZaXNywzmiK9Dre5wk7h2X7XmCp2k0jMNExCJUfaUYDsSvLfWYsGcZSKyDpPRmkyPvBRWNUyi9eUVHTirfu1b4HszOUG23jYJDyM8oBfy/k8Wd3b+LSUKgiJIg4XFfJiwIJBX0m5NEd++eNp1ChoJuKTgMY2QRhtgf1uH7AwM6mJI1vXcB+3xQuUL1JRYUVlA7yGz5gm8HarBDZ9C7XWFu3WASrNqBvfXQ46aUbBAFIYuZEHyYJCwR8leg/mTk198FvgH96cTqg0h34Qqci1ixgYA4ZMgYi8R9b0dNov7aI5ipXFlQDZpBjl95DKOgALrPqu7/pgex+rnTb9YgMJqup985vi0hm78BQouwrakVAAA=&quot;"/>
    <we:property name="bookmark" value="&quot;H4sIAAAAAAAAA+1Y32/bNhD+VwRhRTPACyhKsuy8JW4MFCg6I277UuThSJ5UJrIoUFQWN/D/vhPltYnT1MuPtQ5WPYlH8vh9d8c7kleh0k1dwvItLDA8CI+MOV+APQ+icBBWN2WMJyxBJqIsG2GagpCC0yhTO22qJjy4Ch3YAt0H3bRQdgpJ+PF0EEJZzqDoWjmUDQ7CGm1jKij1Z+wHU5ezLa4GIV7WpbHQqZw7cNipvaDh1CYo0X5MK4J0+gLnKF0vPcHaWLdup1nMeYrAWQwyGnEZK0Zzmr7Xw9w+vlvUA5uYyoGuCEAnS0CphIwAgrEUVJrx0bCT57p06yFieXxZW+JN1ljWnfkmxKIwVksoQ8/PYtPTuQonpmwX/u/4hnxuWivxBHPfVTntlqRpjsUCCY+nvSJjzawhU97q2183/JhP5q+JRcKgwgO2OiVJo6uiXBv+K9N3Pdqm1BJt51ZxRgbynBZIbu1+FDjw1Op+YY19v1G+Gz3zq/CNJmv0uj9A2XZqXx5Bo+VLQkTfaYerdyIxOLvmGT+88Uv856YhFDQu5rFEwLEAJhiSZyPGd8SlNJ/CFG3g9+ZtXw6+4DlUF1BJkm6COSwKi0Wv/Raip0N6ghdYtRhwxrnvm7bVenOyXcZ92DTtYoEqeKNB6FJ3AR3sjdIXvz9LFiTLtQv2omdG4HWlUDjKSsEE6v1gj7MXgcnXdP4Fk61JzYEo8fjyRlajOcYqtEdLv7NfaftPPeGDDUY7sYv6rDnmLJIZzxhP02yMWTYG1S3wffp46YTZoN9py4ViY8XToZKMyyRRSSS2Jr87o+V+lpjqitRoKIM/85ySXG5scFhQTm1L11rcNE6vPPrpafCesKfGoi6q4HV1gY3rXB/o6vqEYO/9/LeniPGSTimTT2DdDkT5jzLS6vSOc8S6QC8fcJJ4cFz25wme5+k4i0WSJbEaKsVwlPzaUk8Je1aCxC5ImmB2/Db4g4rGGTTBSUtHTirfu1b4Hs3OUG23XsERVOeUAv7fyeLe7t/FJJFgkopI8GwoBYsiSQX97iSxvoZPfWci44RuKTiOM2Qpxjgcd+H7AwM6mpI1g3cR+3pQuUb1FdYUVtA5yGz4gm8GarRDZ9D7XWG2bjAJVu3A3nrscVNKNkqjmGUsSfhYCCYS+StQfzLy2+8C34H+fGL1UaTX4QqcJ5liowSymCFjLE0eejvyifpbj2CmdU1NNWgGFX7jMYyCAug+q9b/dz2I+ZfQ0C9CaDTdT7dM6N5HvzyfrVZ/A9o1U565FQAA&quot;"/>
    <we:property name="datasetId" value="&quot;c72f47dd-7113-43e7-a81a-a8031f50fe2d&quot;"/>
    <we:property name="embedUrl" value="&quot;/reportEmbed?reportId=0f9ca9df-5600-4173-87d1-e8c274c57ae8&amp;config=eyJjbHVzdGVyVXJsIjoiaHR0cHM6Ly9XQUJJLVVTLU5PUlRILUNFTlRSQUwtRy1QUklNQVJZLXJlZGlyZWN0LmFuYWx5c2lzLndpbmRvd3MubmV0IiwiZW1iZWRGZWF0dXJlcyI6eyJ1c2FnZU1ldHJpY3NWTmV4dCI6dHJ1ZSwiZGlzYWJsZUFuZ3VsYXJKU0Jvb3RzdHJhcFJlcG9ydEVtYmVkIjp0cnVlfX0%3D&amp;disableSensitivityBanner=true&amp;lrtl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24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Jose Carlo Burga</cp:lastModifiedBy>
  <cp:revision>12</cp:revision>
  <dcterms:created xsi:type="dcterms:W3CDTF">2018-06-07T21:39:02Z</dcterms:created>
  <dcterms:modified xsi:type="dcterms:W3CDTF">2024-09-30T04:50:50Z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