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8" r:id="rId5"/>
    <p:sldId id="259" r:id="rId6"/>
    <p:sldId id="260" r:id="rId7"/>
    <p:sldId id="267" r:id="rId8"/>
    <p:sldId id="271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423849-B99D-0108-7C71-EF4D4C6CCE25}" v="79" dt="2024-04-18T01:14:21.8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Carlo Burga" userId="ad8c35be-c1cb-40f5-848f-0f856e13a741" providerId="ADAL" clId="{D24F28B4-56C9-455D-90AC-9C2CFC58DACE}"/>
    <pc:docChg chg="undo redo custSel addSld delSld modSld sldOrd">
      <pc:chgData name="Jose Carlo Burga" userId="ad8c35be-c1cb-40f5-848f-0f856e13a741" providerId="ADAL" clId="{D24F28B4-56C9-455D-90AC-9C2CFC58DACE}" dt="2024-03-06T23:42:10.198" v="4797" actId="20577"/>
      <pc:docMkLst>
        <pc:docMk/>
      </pc:docMkLst>
      <pc:sldChg chg="addSp delSp modSp mod modMedia setBg delAnim">
        <pc:chgData name="Jose Carlo Burga" userId="ad8c35be-c1cb-40f5-848f-0f856e13a741" providerId="ADAL" clId="{D24F28B4-56C9-455D-90AC-9C2CFC58DACE}" dt="2024-03-06T22:39:59.833" v="4706" actId="26606"/>
        <pc:sldMkLst>
          <pc:docMk/>
          <pc:sldMk cId="95992585" sldId="256"/>
        </pc:sldMkLst>
        <pc:spChg chg="mod">
          <ac:chgData name="Jose Carlo Burga" userId="ad8c35be-c1cb-40f5-848f-0f856e13a741" providerId="ADAL" clId="{D24F28B4-56C9-455D-90AC-9C2CFC58DACE}" dt="2024-03-06T22:39:59.833" v="4706" actId="26606"/>
          <ac:spMkLst>
            <pc:docMk/>
            <pc:sldMk cId="95992585" sldId="256"/>
            <ac:spMk id="2" creationId="{C761F124-E2D4-4A27-97A9-FAAF44037102}"/>
          </ac:spMkLst>
        </pc:spChg>
        <pc:spChg chg="mod">
          <ac:chgData name="Jose Carlo Burga" userId="ad8c35be-c1cb-40f5-848f-0f856e13a741" providerId="ADAL" clId="{D24F28B4-56C9-455D-90AC-9C2CFC58DACE}" dt="2024-03-06T22:39:59.833" v="4706" actId="26606"/>
          <ac:spMkLst>
            <pc:docMk/>
            <pc:sldMk cId="95992585" sldId="256"/>
            <ac:spMk id="3" creationId="{9ACF4DE0-2D88-4660-ACE3-3134536BE71A}"/>
          </ac:spMkLst>
        </pc:spChg>
        <pc:spChg chg="add del">
          <ac:chgData name="Jose Carlo Burga" userId="ad8c35be-c1cb-40f5-848f-0f856e13a741" providerId="ADAL" clId="{D24F28B4-56C9-455D-90AC-9C2CFC58DACE}" dt="2024-03-06T22:39:59.811" v="4705" actId="26606"/>
          <ac:spMkLst>
            <pc:docMk/>
            <pc:sldMk cId="95992585" sldId="256"/>
            <ac:spMk id="9" creationId="{C1DD1A8A-57D5-4A81-AD04-532B043C5611}"/>
          </ac:spMkLst>
        </pc:spChg>
        <pc:spChg chg="add">
          <ac:chgData name="Jose Carlo Burga" userId="ad8c35be-c1cb-40f5-848f-0f856e13a741" providerId="ADAL" clId="{D24F28B4-56C9-455D-90AC-9C2CFC58DACE}" dt="2024-03-06T22:39:59.833" v="4706" actId="26606"/>
          <ac:spMkLst>
            <pc:docMk/>
            <pc:sldMk cId="95992585" sldId="256"/>
            <ac:spMk id="10" creationId="{A3363022-C969-41E9-8EB2-E4C94908C1FA}"/>
          </ac:spMkLst>
        </pc:spChg>
        <pc:spChg chg="add del">
          <ac:chgData name="Jose Carlo Burga" userId="ad8c35be-c1cb-40f5-848f-0f856e13a741" providerId="ADAL" clId="{D24F28B4-56C9-455D-90AC-9C2CFC58DACE}" dt="2024-03-06T22:39:59.811" v="4705" actId="26606"/>
          <ac:spMkLst>
            <pc:docMk/>
            <pc:sldMk cId="95992585" sldId="256"/>
            <ac:spMk id="11" creationId="{007891EC-4501-44ED-A8C8-B11B6DB767AB}"/>
          </ac:spMkLst>
        </pc:spChg>
        <pc:spChg chg="add">
          <ac:chgData name="Jose Carlo Burga" userId="ad8c35be-c1cb-40f5-848f-0f856e13a741" providerId="ADAL" clId="{D24F28B4-56C9-455D-90AC-9C2CFC58DACE}" dt="2024-03-06T22:39:59.833" v="4706" actId="26606"/>
          <ac:spMkLst>
            <pc:docMk/>
            <pc:sldMk cId="95992585" sldId="256"/>
            <ac:spMk id="12" creationId="{8D1AD6B3-BE88-4CEB-BA17-790657CC4729}"/>
          </ac:spMkLst>
        </pc:spChg>
        <pc:grpChg chg="add">
          <ac:chgData name="Jose Carlo Burga" userId="ad8c35be-c1cb-40f5-848f-0f856e13a741" providerId="ADAL" clId="{D24F28B4-56C9-455D-90AC-9C2CFC58DACE}" dt="2024-03-06T22:39:59.833" v="4706" actId="26606"/>
          <ac:grpSpMkLst>
            <pc:docMk/>
            <pc:sldMk cId="95992585" sldId="256"/>
            <ac:grpSpMk id="14" creationId="{89D1390B-7E13-4B4F-9CB2-391063412E54}"/>
          </ac:grpSpMkLst>
        </pc:grpChg>
        <pc:picChg chg="add del mod">
          <ac:chgData name="Jose Carlo Burga" userId="ad8c35be-c1cb-40f5-848f-0f856e13a741" providerId="ADAL" clId="{D24F28B4-56C9-455D-90AC-9C2CFC58DACE}" dt="2024-03-06T22:39:59.811" v="4705" actId="26606"/>
          <ac:picMkLst>
            <pc:docMk/>
            <pc:sldMk cId="95992585" sldId="256"/>
            <ac:picMk id="5" creationId="{68D6F47E-5FAF-BE5B-D80E-FF26D782CBDB}"/>
          </ac:picMkLst>
        </pc:picChg>
        <pc:picChg chg="add">
          <ac:chgData name="Jose Carlo Burga" userId="ad8c35be-c1cb-40f5-848f-0f856e13a741" providerId="ADAL" clId="{D24F28B4-56C9-455D-90AC-9C2CFC58DACE}" dt="2024-03-06T22:39:59.833" v="4706" actId="26606"/>
          <ac:picMkLst>
            <pc:docMk/>
            <pc:sldMk cId="95992585" sldId="256"/>
            <ac:picMk id="7" creationId="{7DBF1D13-CD53-1316-BBCC-3C07423B54A5}"/>
          </ac:picMkLst>
        </pc:picChg>
      </pc:sldChg>
      <pc:sldChg chg="del">
        <pc:chgData name="Jose Carlo Burga" userId="ad8c35be-c1cb-40f5-848f-0f856e13a741" providerId="ADAL" clId="{D24F28B4-56C9-455D-90AC-9C2CFC58DACE}" dt="2024-03-06T19:52:40.789" v="9" actId="47"/>
        <pc:sldMkLst>
          <pc:docMk/>
          <pc:sldMk cId="95992585" sldId="257"/>
        </pc:sldMkLst>
      </pc:sldChg>
      <pc:sldChg chg="del">
        <pc:chgData name="Jose Carlo Burga" userId="ad8c35be-c1cb-40f5-848f-0f856e13a741" providerId="ADAL" clId="{D24F28B4-56C9-455D-90AC-9C2CFC58DACE}" dt="2024-03-06T19:52:42.871" v="10" actId="47"/>
        <pc:sldMkLst>
          <pc:docMk/>
          <pc:sldMk cId="95992585" sldId="258"/>
        </pc:sldMkLst>
      </pc:sldChg>
      <pc:sldChg chg="addSp modSp mod setBg">
        <pc:chgData name="Jose Carlo Burga" userId="ad8c35be-c1cb-40f5-848f-0f856e13a741" providerId="ADAL" clId="{D24F28B4-56C9-455D-90AC-9C2CFC58DACE}" dt="2024-03-06T22:41:21.042" v="4766" actId="26606"/>
        <pc:sldMkLst>
          <pc:docMk/>
          <pc:sldMk cId="95992585" sldId="259"/>
        </pc:sldMkLst>
        <pc:spChg chg="add">
          <ac:chgData name="Jose Carlo Burga" userId="ad8c35be-c1cb-40f5-848f-0f856e13a741" providerId="ADAL" clId="{D24F28B4-56C9-455D-90AC-9C2CFC58DACE}" dt="2024-03-06T22:41:21.042" v="4766" actId="26606"/>
          <ac:spMkLst>
            <pc:docMk/>
            <pc:sldMk cId="95992585" sldId="259"/>
            <ac:spMk id="9" creationId="{AB8C311F-7253-4AED-9701-7FC0708C41C7}"/>
          </ac:spMkLst>
        </pc:spChg>
        <pc:spChg chg="add">
          <ac:chgData name="Jose Carlo Burga" userId="ad8c35be-c1cb-40f5-848f-0f856e13a741" providerId="ADAL" clId="{D24F28B4-56C9-455D-90AC-9C2CFC58DACE}" dt="2024-03-06T22:41:21.042" v="4766" actId="26606"/>
          <ac:spMkLst>
            <pc:docMk/>
            <pc:sldMk cId="95992585" sldId="259"/>
            <ac:spMk id="11" creationId="{E2384209-CB15-4CDF-9D31-C44FD9A3F20D}"/>
          </ac:spMkLst>
        </pc:spChg>
        <pc:spChg chg="add">
          <ac:chgData name="Jose Carlo Burga" userId="ad8c35be-c1cb-40f5-848f-0f856e13a741" providerId="ADAL" clId="{D24F28B4-56C9-455D-90AC-9C2CFC58DACE}" dt="2024-03-06T22:41:21.042" v="4766" actId="26606"/>
          <ac:spMkLst>
            <pc:docMk/>
            <pc:sldMk cId="95992585" sldId="259"/>
            <ac:spMk id="13" creationId="{2633B3B5-CC90-43F0-8714-D31D1F3F0209}"/>
          </ac:spMkLst>
        </pc:spChg>
        <pc:spChg chg="add">
          <ac:chgData name="Jose Carlo Burga" userId="ad8c35be-c1cb-40f5-848f-0f856e13a741" providerId="ADAL" clId="{D24F28B4-56C9-455D-90AC-9C2CFC58DACE}" dt="2024-03-06T22:41:21.042" v="4766" actId="26606"/>
          <ac:spMkLst>
            <pc:docMk/>
            <pc:sldMk cId="95992585" sldId="259"/>
            <ac:spMk id="15" creationId="{A8D57A06-A426-446D-B02C-A2DC6B62E45E}"/>
          </ac:spMkLst>
        </pc:spChg>
        <pc:picChg chg="mod">
          <ac:chgData name="Jose Carlo Burga" userId="ad8c35be-c1cb-40f5-848f-0f856e13a741" providerId="ADAL" clId="{D24F28B4-56C9-455D-90AC-9C2CFC58DACE}" dt="2024-03-06T22:41:21.042" v="4766" actId="26606"/>
          <ac:picMkLst>
            <pc:docMk/>
            <pc:sldMk cId="95992585" sldId="259"/>
            <ac:picMk id="4" creationId="{08BBD0C6-B483-478F-8C84-DEDB328D6929}"/>
          </ac:picMkLst>
        </pc:picChg>
      </pc:sldChg>
      <pc:sldChg chg="addSp modSp mod ord setBg">
        <pc:chgData name="Jose Carlo Burga" userId="ad8c35be-c1cb-40f5-848f-0f856e13a741" providerId="ADAL" clId="{D24F28B4-56C9-455D-90AC-9C2CFC58DACE}" dt="2024-03-06T22:41:26.587" v="4767" actId="26606"/>
        <pc:sldMkLst>
          <pc:docMk/>
          <pc:sldMk cId="95992585" sldId="260"/>
        </pc:sldMkLst>
        <pc:spChg chg="add">
          <ac:chgData name="Jose Carlo Burga" userId="ad8c35be-c1cb-40f5-848f-0f856e13a741" providerId="ADAL" clId="{D24F28B4-56C9-455D-90AC-9C2CFC58DACE}" dt="2024-03-06T22:41:26.587" v="4767" actId="26606"/>
          <ac:spMkLst>
            <pc:docMk/>
            <pc:sldMk cId="95992585" sldId="260"/>
            <ac:spMk id="10" creationId="{AB8C311F-7253-4AED-9701-7FC0708C41C7}"/>
          </ac:spMkLst>
        </pc:spChg>
        <pc:spChg chg="add">
          <ac:chgData name="Jose Carlo Burga" userId="ad8c35be-c1cb-40f5-848f-0f856e13a741" providerId="ADAL" clId="{D24F28B4-56C9-455D-90AC-9C2CFC58DACE}" dt="2024-03-06T22:41:26.587" v="4767" actId="26606"/>
          <ac:spMkLst>
            <pc:docMk/>
            <pc:sldMk cId="95992585" sldId="260"/>
            <ac:spMk id="12" creationId="{E2384209-CB15-4CDF-9D31-C44FD9A3F20D}"/>
          </ac:spMkLst>
        </pc:spChg>
        <pc:spChg chg="add">
          <ac:chgData name="Jose Carlo Burga" userId="ad8c35be-c1cb-40f5-848f-0f856e13a741" providerId="ADAL" clId="{D24F28B4-56C9-455D-90AC-9C2CFC58DACE}" dt="2024-03-06T22:41:26.587" v="4767" actId="26606"/>
          <ac:spMkLst>
            <pc:docMk/>
            <pc:sldMk cId="95992585" sldId="260"/>
            <ac:spMk id="14" creationId="{2633B3B5-CC90-43F0-8714-D31D1F3F0209}"/>
          </ac:spMkLst>
        </pc:spChg>
        <pc:spChg chg="add">
          <ac:chgData name="Jose Carlo Burga" userId="ad8c35be-c1cb-40f5-848f-0f856e13a741" providerId="ADAL" clId="{D24F28B4-56C9-455D-90AC-9C2CFC58DACE}" dt="2024-03-06T22:41:26.587" v="4767" actId="26606"/>
          <ac:spMkLst>
            <pc:docMk/>
            <pc:sldMk cId="95992585" sldId="260"/>
            <ac:spMk id="16" creationId="{A8D57A06-A426-446D-B02C-A2DC6B62E45E}"/>
          </ac:spMkLst>
        </pc:spChg>
        <pc:picChg chg="mod">
          <ac:chgData name="Jose Carlo Burga" userId="ad8c35be-c1cb-40f5-848f-0f856e13a741" providerId="ADAL" clId="{D24F28B4-56C9-455D-90AC-9C2CFC58DACE}" dt="2024-03-06T22:41:26.587" v="4767" actId="26606"/>
          <ac:picMkLst>
            <pc:docMk/>
            <pc:sldMk cId="95992585" sldId="260"/>
            <ac:picMk id="5" creationId="{121F97AA-7E2A-49DB-861E-43F126716097}"/>
          </ac:picMkLst>
        </pc:picChg>
      </pc:sldChg>
      <pc:sldChg chg="del">
        <pc:chgData name="Jose Carlo Burga" userId="ad8c35be-c1cb-40f5-848f-0f856e13a741" providerId="ADAL" clId="{D24F28B4-56C9-455D-90AC-9C2CFC58DACE}" dt="2024-03-06T19:53:11.841" v="11" actId="47"/>
        <pc:sldMkLst>
          <pc:docMk/>
          <pc:sldMk cId="95992585" sldId="261"/>
        </pc:sldMkLst>
      </pc:sldChg>
      <pc:sldChg chg="del">
        <pc:chgData name="Jose Carlo Burga" userId="ad8c35be-c1cb-40f5-848f-0f856e13a741" providerId="ADAL" clId="{D24F28B4-56C9-455D-90AC-9C2CFC58DACE}" dt="2024-03-06T19:53:46.214" v="12" actId="47"/>
        <pc:sldMkLst>
          <pc:docMk/>
          <pc:sldMk cId="95992585" sldId="262"/>
        </pc:sldMkLst>
      </pc:sldChg>
      <pc:sldChg chg="del">
        <pc:chgData name="Jose Carlo Burga" userId="ad8c35be-c1cb-40f5-848f-0f856e13a741" providerId="ADAL" clId="{D24F28B4-56C9-455D-90AC-9C2CFC58DACE}" dt="2024-03-06T19:52:20.670" v="8" actId="47"/>
        <pc:sldMkLst>
          <pc:docMk/>
          <pc:sldMk cId="95992585" sldId="263"/>
        </pc:sldMkLst>
      </pc:sldChg>
      <pc:sldChg chg="del">
        <pc:chgData name="Jose Carlo Burga" userId="ad8c35be-c1cb-40f5-848f-0f856e13a741" providerId="ADAL" clId="{D24F28B4-56C9-455D-90AC-9C2CFC58DACE}" dt="2024-03-06T19:52:18.733" v="7" actId="47"/>
        <pc:sldMkLst>
          <pc:docMk/>
          <pc:sldMk cId="95992585" sldId="264"/>
        </pc:sldMkLst>
      </pc:sldChg>
      <pc:sldChg chg="del">
        <pc:chgData name="Jose Carlo Burga" userId="ad8c35be-c1cb-40f5-848f-0f856e13a741" providerId="ADAL" clId="{D24F28B4-56C9-455D-90AC-9C2CFC58DACE}" dt="2024-03-06T19:52:14" v="6" actId="47"/>
        <pc:sldMkLst>
          <pc:docMk/>
          <pc:sldMk cId="95992585" sldId="265"/>
        </pc:sldMkLst>
      </pc:sldChg>
      <pc:sldChg chg="del">
        <pc:chgData name="Jose Carlo Burga" userId="ad8c35be-c1cb-40f5-848f-0f856e13a741" providerId="ADAL" clId="{D24F28B4-56C9-455D-90AC-9C2CFC58DACE}" dt="2024-03-06T19:52:08.447" v="5" actId="47"/>
        <pc:sldMkLst>
          <pc:docMk/>
          <pc:sldMk cId="95992585" sldId="266"/>
        </pc:sldMkLst>
      </pc:sldChg>
      <pc:sldChg chg="addSp modSp mod setBg">
        <pc:chgData name="Jose Carlo Burga" userId="ad8c35be-c1cb-40f5-848f-0f856e13a741" providerId="ADAL" clId="{D24F28B4-56C9-455D-90AC-9C2CFC58DACE}" dt="2024-03-06T22:41:35.776" v="4768" actId="26606"/>
        <pc:sldMkLst>
          <pc:docMk/>
          <pc:sldMk cId="95992585" sldId="267"/>
        </pc:sldMkLst>
        <pc:spChg chg="add">
          <ac:chgData name="Jose Carlo Burga" userId="ad8c35be-c1cb-40f5-848f-0f856e13a741" providerId="ADAL" clId="{D24F28B4-56C9-455D-90AC-9C2CFC58DACE}" dt="2024-03-06T22:41:35.776" v="4768" actId="26606"/>
          <ac:spMkLst>
            <pc:docMk/>
            <pc:sldMk cId="95992585" sldId="267"/>
            <ac:spMk id="17" creationId="{AB8C311F-7253-4AED-9701-7FC0708C41C7}"/>
          </ac:spMkLst>
        </pc:spChg>
        <pc:spChg chg="add">
          <ac:chgData name="Jose Carlo Burga" userId="ad8c35be-c1cb-40f5-848f-0f856e13a741" providerId="ADAL" clId="{D24F28B4-56C9-455D-90AC-9C2CFC58DACE}" dt="2024-03-06T22:41:35.776" v="4768" actId="26606"/>
          <ac:spMkLst>
            <pc:docMk/>
            <pc:sldMk cId="95992585" sldId="267"/>
            <ac:spMk id="19" creationId="{E2384209-CB15-4CDF-9D31-C44FD9A3F20D}"/>
          </ac:spMkLst>
        </pc:spChg>
        <pc:spChg chg="add">
          <ac:chgData name="Jose Carlo Burga" userId="ad8c35be-c1cb-40f5-848f-0f856e13a741" providerId="ADAL" clId="{D24F28B4-56C9-455D-90AC-9C2CFC58DACE}" dt="2024-03-06T22:41:35.776" v="4768" actId="26606"/>
          <ac:spMkLst>
            <pc:docMk/>
            <pc:sldMk cId="95992585" sldId="267"/>
            <ac:spMk id="21" creationId="{2633B3B5-CC90-43F0-8714-D31D1F3F0209}"/>
          </ac:spMkLst>
        </pc:spChg>
        <pc:spChg chg="add">
          <ac:chgData name="Jose Carlo Burga" userId="ad8c35be-c1cb-40f5-848f-0f856e13a741" providerId="ADAL" clId="{D24F28B4-56C9-455D-90AC-9C2CFC58DACE}" dt="2024-03-06T22:41:35.776" v="4768" actId="26606"/>
          <ac:spMkLst>
            <pc:docMk/>
            <pc:sldMk cId="95992585" sldId="267"/>
            <ac:spMk id="23" creationId="{A8D57A06-A426-446D-B02C-A2DC6B62E45E}"/>
          </ac:spMkLst>
        </pc:spChg>
        <pc:picChg chg="mod">
          <ac:chgData name="Jose Carlo Burga" userId="ad8c35be-c1cb-40f5-848f-0f856e13a741" providerId="ADAL" clId="{D24F28B4-56C9-455D-90AC-9C2CFC58DACE}" dt="2024-03-06T22:41:35.776" v="4768" actId="26606"/>
          <ac:picMkLst>
            <pc:docMk/>
            <pc:sldMk cId="95992585" sldId="267"/>
            <ac:picMk id="12" creationId="{15324A43-18C6-4360-AF16-AAD2731471EE}"/>
          </ac:picMkLst>
        </pc:picChg>
      </pc:sldChg>
      <pc:sldChg chg="del">
        <pc:chgData name="Jose Carlo Burga" userId="ad8c35be-c1cb-40f5-848f-0f856e13a741" providerId="ADAL" clId="{D24F28B4-56C9-455D-90AC-9C2CFC58DACE}" dt="2024-03-06T19:52:01.486" v="4" actId="47"/>
        <pc:sldMkLst>
          <pc:docMk/>
          <pc:sldMk cId="95992585" sldId="268"/>
        </pc:sldMkLst>
      </pc:sldChg>
      <pc:sldChg chg="del">
        <pc:chgData name="Jose Carlo Burga" userId="ad8c35be-c1cb-40f5-848f-0f856e13a741" providerId="ADAL" clId="{D24F28B4-56C9-455D-90AC-9C2CFC58DACE}" dt="2024-03-06T19:51:59.422" v="3" actId="47"/>
        <pc:sldMkLst>
          <pc:docMk/>
          <pc:sldMk cId="95992585" sldId="269"/>
        </pc:sldMkLst>
      </pc:sldChg>
      <pc:sldChg chg="del">
        <pc:chgData name="Jose Carlo Burga" userId="ad8c35be-c1cb-40f5-848f-0f856e13a741" providerId="ADAL" clId="{D24F28B4-56C9-455D-90AC-9C2CFC58DACE}" dt="2024-03-06T19:51:56.318" v="2" actId="47"/>
        <pc:sldMkLst>
          <pc:docMk/>
          <pc:sldMk cId="95992585" sldId="270"/>
        </pc:sldMkLst>
      </pc:sldChg>
      <pc:sldChg chg="addSp modSp mod setBg">
        <pc:chgData name="Jose Carlo Burga" userId="ad8c35be-c1cb-40f5-848f-0f856e13a741" providerId="ADAL" clId="{D24F28B4-56C9-455D-90AC-9C2CFC58DACE}" dt="2024-03-06T22:41:40.436" v="4769" actId="26606"/>
        <pc:sldMkLst>
          <pc:docMk/>
          <pc:sldMk cId="95992585" sldId="271"/>
        </pc:sldMkLst>
        <pc:spChg chg="add">
          <ac:chgData name="Jose Carlo Burga" userId="ad8c35be-c1cb-40f5-848f-0f856e13a741" providerId="ADAL" clId="{D24F28B4-56C9-455D-90AC-9C2CFC58DACE}" dt="2024-03-06T22:41:40.436" v="4769" actId="26606"/>
          <ac:spMkLst>
            <pc:docMk/>
            <pc:sldMk cId="95992585" sldId="271"/>
            <ac:spMk id="21" creationId="{AB8C311F-7253-4AED-9701-7FC0708C41C7}"/>
          </ac:spMkLst>
        </pc:spChg>
        <pc:spChg chg="add">
          <ac:chgData name="Jose Carlo Burga" userId="ad8c35be-c1cb-40f5-848f-0f856e13a741" providerId="ADAL" clId="{D24F28B4-56C9-455D-90AC-9C2CFC58DACE}" dt="2024-03-06T22:41:40.436" v="4769" actId="26606"/>
          <ac:spMkLst>
            <pc:docMk/>
            <pc:sldMk cId="95992585" sldId="271"/>
            <ac:spMk id="23" creationId="{E2384209-CB15-4CDF-9D31-C44FD9A3F20D}"/>
          </ac:spMkLst>
        </pc:spChg>
        <pc:spChg chg="add">
          <ac:chgData name="Jose Carlo Burga" userId="ad8c35be-c1cb-40f5-848f-0f856e13a741" providerId="ADAL" clId="{D24F28B4-56C9-455D-90AC-9C2CFC58DACE}" dt="2024-03-06T22:41:40.436" v="4769" actId="26606"/>
          <ac:spMkLst>
            <pc:docMk/>
            <pc:sldMk cId="95992585" sldId="271"/>
            <ac:spMk id="25" creationId="{2633B3B5-CC90-43F0-8714-D31D1F3F0209}"/>
          </ac:spMkLst>
        </pc:spChg>
        <pc:spChg chg="add">
          <ac:chgData name="Jose Carlo Burga" userId="ad8c35be-c1cb-40f5-848f-0f856e13a741" providerId="ADAL" clId="{D24F28B4-56C9-455D-90AC-9C2CFC58DACE}" dt="2024-03-06T22:41:40.436" v="4769" actId="26606"/>
          <ac:spMkLst>
            <pc:docMk/>
            <pc:sldMk cId="95992585" sldId="271"/>
            <ac:spMk id="27" creationId="{A8D57A06-A426-446D-B02C-A2DC6B62E45E}"/>
          </ac:spMkLst>
        </pc:spChg>
        <pc:picChg chg="mod">
          <ac:chgData name="Jose Carlo Burga" userId="ad8c35be-c1cb-40f5-848f-0f856e13a741" providerId="ADAL" clId="{D24F28B4-56C9-455D-90AC-9C2CFC58DACE}" dt="2024-03-06T22:41:40.436" v="4769" actId="26606"/>
          <ac:picMkLst>
            <pc:docMk/>
            <pc:sldMk cId="95992585" sldId="271"/>
            <ac:picMk id="16" creationId="{892B8AB8-590E-410F-828A-97AFE13E185D}"/>
          </ac:picMkLst>
        </pc:picChg>
      </pc:sldChg>
      <pc:sldChg chg="del">
        <pc:chgData name="Jose Carlo Burga" userId="ad8c35be-c1cb-40f5-848f-0f856e13a741" providerId="ADAL" clId="{D24F28B4-56C9-455D-90AC-9C2CFC58DACE}" dt="2024-03-06T19:51:49.494" v="1" actId="47"/>
        <pc:sldMkLst>
          <pc:docMk/>
          <pc:sldMk cId="95992585" sldId="272"/>
        </pc:sldMkLst>
      </pc:sldChg>
      <pc:sldChg chg="del">
        <pc:chgData name="Jose Carlo Burga" userId="ad8c35be-c1cb-40f5-848f-0f856e13a741" providerId="ADAL" clId="{D24F28B4-56C9-455D-90AC-9C2CFC58DACE}" dt="2024-03-06T19:51:47.293" v="0" actId="47"/>
        <pc:sldMkLst>
          <pc:docMk/>
          <pc:sldMk cId="95992585" sldId="273"/>
        </pc:sldMkLst>
      </pc:sldChg>
      <pc:sldChg chg="addSp modSp mod setBg">
        <pc:chgData name="Jose Carlo Burga" userId="ad8c35be-c1cb-40f5-848f-0f856e13a741" providerId="ADAL" clId="{D24F28B4-56C9-455D-90AC-9C2CFC58DACE}" dt="2024-03-06T22:41:44.507" v="4770" actId="26606"/>
        <pc:sldMkLst>
          <pc:docMk/>
          <pc:sldMk cId="95992585" sldId="274"/>
        </pc:sldMkLst>
        <pc:spChg chg="add">
          <ac:chgData name="Jose Carlo Burga" userId="ad8c35be-c1cb-40f5-848f-0f856e13a741" providerId="ADAL" clId="{D24F28B4-56C9-455D-90AC-9C2CFC58DACE}" dt="2024-03-06T22:41:44.507" v="4770" actId="26606"/>
          <ac:spMkLst>
            <pc:docMk/>
            <pc:sldMk cId="95992585" sldId="274"/>
            <ac:spMk id="24" creationId="{AB8C311F-7253-4AED-9701-7FC0708C41C7}"/>
          </ac:spMkLst>
        </pc:spChg>
        <pc:spChg chg="add">
          <ac:chgData name="Jose Carlo Burga" userId="ad8c35be-c1cb-40f5-848f-0f856e13a741" providerId="ADAL" clId="{D24F28B4-56C9-455D-90AC-9C2CFC58DACE}" dt="2024-03-06T22:41:44.507" v="4770" actId="26606"/>
          <ac:spMkLst>
            <pc:docMk/>
            <pc:sldMk cId="95992585" sldId="274"/>
            <ac:spMk id="26" creationId="{E2384209-CB15-4CDF-9D31-C44FD9A3F20D}"/>
          </ac:spMkLst>
        </pc:spChg>
        <pc:spChg chg="add">
          <ac:chgData name="Jose Carlo Burga" userId="ad8c35be-c1cb-40f5-848f-0f856e13a741" providerId="ADAL" clId="{D24F28B4-56C9-455D-90AC-9C2CFC58DACE}" dt="2024-03-06T22:41:44.507" v="4770" actId="26606"/>
          <ac:spMkLst>
            <pc:docMk/>
            <pc:sldMk cId="95992585" sldId="274"/>
            <ac:spMk id="28" creationId="{2633B3B5-CC90-43F0-8714-D31D1F3F0209}"/>
          </ac:spMkLst>
        </pc:spChg>
        <pc:spChg chg="add">
          <ac:chgData name="Jose Carlo Burga" userId="ad8c35be-c1cb-40f5-848f-0f856e13a741" providerId="ADAL" clId="{D24F28B4-56C9-455D-90AC-9C2CFC58DACE}" dt="2024-03-06T22:41:44.507" v="4770" actId="26606"/>
          <ac:spMkLst>
            <pc:docMk/>
            <pc:sldMk cId="95992585" sldId="274"/>
            <ac:spMk id="30" creationId="{A8D57A06-A426-446D-B02C-A2DC6B62E45E}"/>
          </ac:spMkLst>
        </pc:spChg>
        <pc:picChg chg="mod">
          <ac:chgData name="Jose Carlo Burga" userId="ad8c35be-c1cb-40f5-848f-0f856e13a741" providerId="ADAL" clId="{D24F28B4-56C9-455D-90AC-9C2CFC58DACE}" dt="2024-03-06T22:41:44.507" v="4770" actId="26606"/>
          <ac:picMkLst>
            <pc:docMk/>
            <pc:sldMk cId="95992585" sldId="274"/>
            <ac:picMk id="19" creationId="{0A98905C-AB9A-4C79-B18A-CFCC80165605}"/>
          </ac:picMkLst>
        </pc:picChg>
      </pc:sldChg>
      <pc:sldChg chg="addSp delSp modSp new mod setBg">
        <pc:chgData name="Jose Carlo Burga" userId="ad8c35be-c1cb-40f5-848f-0f856e13a741" providerId="ADAL" clId="{D24F28B4-56C9-455D-90AC-9C2CFC58DACE}" dt="2024-03-06T23:42:10.198" v="4797" actId="20577"/>
        <pc:sldMkLst>
          <pc:docMk/>
          <pc:sldMk cId="1074034852" sldId="275"/>
        </pc:sldMkLst>
        <pc:spChg chg="mod">
          <ac:chgData name="Jose Carlo Burga" userId="ad8c35be-c1cb-40f5-848f-0f856e13a741" providerId="ADAL" clId="{D24F28B4-56C9-455D-90AC-9C2CFC58DACE}" dt="2024-03-06T22:41:56.855" v="4771" actId="26606"/>
          <ac:spMkLst>
            <pc:docMk/>
            <pc:sldMk cId="1074034852" sldId="275"/>
            <ac:spMk id="2" creationId="{26DC714F-DEE1-D1ED-AC41-CC07CE8DAD8D}"/>
          </ac:spMkLst>
        </pc:spChg>
        <pc:spChg chg="mod">
          <ac:chgData name="Jose Carlo Burga" userId="ad8c35be-c1cb-40f5-848f-0f856e13a741" providerId="ADAL" clId="{D24F28B4-56C9-455D-90AC-9C2CFC58DACE}" dt="2024-03-06T23:42:10.198" v="4797" actId="20577"/>
          <ac:spMkLst>
            <pc:docMk/>
            <pc:sldMk cId="1074034852" sldId="275"/>
            <ac:spMk id="3" creationId="{BDC70EE3-0EEB-2908-9E06-9E67023B9DDC}"/>
          </ac:spMkLst>
        </pc:spChg>
        <pc:spChg chg="add del">
          <ac:chgData name="Jose Carlo Burga" userId="ad8c35be-c1cb-40f5-848f-0f856e13a741" providerId="ADAL" clId="{D24F28B4-56C9-455D-90AC-9C2CFC58DACE}" dt="2024-03-06T22:41:56.855" v="4771" actId="26606"/>
          <ac:spMkLst>
            <pc:docMk/>
            <pc:sldMk cId="1074034852" sldId="275"/>
            <ac:spMk id="9" creationId="{9F7D5CDA-D291-4307-BF55-1381FED29634}"/>
          </ac:spMkLst>
        </pc:spChg>
        <pc:spChg chg="add">
          <ac:chgData name="Jose Carlo Burga" userId="ad8c35be-c1cb-40f5-848f-0f856e13a741" providerId="ADAL" clId="{D24F28B4-56C9-455D-90AC-9C2CFC58DACE}" dt="2024-03-06T22:41:56.855" v="4771" actId="26606"/>
          <ac:spMkLst>
            <pc:docMk/>
            <pc:sldMk cId="1074034852" sldId="275"/>
            <ac:spMk id="14" creationId="{12609869-9E80-471B-A487-A53288E0E791}"/>
          </ac:spMkLst>
        </pc:spChg>
        <pc:spChg chg="add">
          <ac:chgData name="Jose Carlo Burga" userId="ad8c35be-c1cb-40f5-848f-0f856e13a741" providerId="ADAL" clId="{D24F28B4-56C9-455D-90AC-9C2CFC58DACE}" dt="2024-03-06T22:41:56.855" v="4771" actId="26606"/>
          <ac:spMkLst>
            <pc:docMk/>
            <pc:sldMk cId="1074034852" sldId="275"/>
            <ac:spMk id="16" creationId="{7004738A-9D34-43E8-97D2-CA0EED4F8BE0}"/>
          </ac:spMkLst>
        </pc:spChg>
        <pc:spChg chg="add">
          <ac:chgData name="Jose Carlo Burga" userId="ad8c35be-c1cb-40f5-848f-0f856e13a741" providerId="ADAL" clId="{D24F28B4-56C9-455D-90AC-9C2CFC58DACE}" dt="2024-03-06T22:41:56.855" v="4771" actId="26606"/>
          <ac:spMkLst>
            <pc:docMk/>
            <pc:sldMk cId="1074034852" sldId="275"/>
            <ac:spMk id="18" creationId="{B8B8D07F-F13E-443E-BA68-2D26672D76B9}"/>
          </ac:spMkLst>
        </pc:spChg>
        <pc:spChg chg="add">
          <ac:chgData name="Jose Carlo Burga" userId="ad8c35be-c1cb-40f5-848f-0f856e13a741" providerId="ADAL" clId="{D24F28B4-56C9-455D-90AC-9C2CFC58DACE}" dt="2024-03-06T22:41:56.855" v="4771" actId="26606"/>
          <ac:spMkLst>
            <pc:docMk/>
            <pc:sldMk cId="1074034852" sldId="275"/>
            <ac:spMk id="20" creationId="{2813A4FA-24A5-41ED-A534-3807D1B2F344}"/>
          </ac:spMkLst>
        </pc:spChg>
        <pc:spChg chg="add">
          <ac:chgData name="Jose Carlo Burga" userId="ad8c35be-c1cb-40f5-848f-0f856e13a741" providerId="ADAL" clId="{D24F28B4-56C9-455D-90AC-9C2CFC58DACE}" dt="2024-03-06T22:41:56.855" v="4771" actId="26606"/>
          <ac:spMkLst>
            <pc:docMk/>
            <pc:sldMk cId="1074034852" sldId="275"/>
            <ac:spMk id="22" creationId="{C3944F27-CA70-4E84-A51A-E6BF89558979}"/>
          </ac:spMkLst>
        </pc:spChg>
        <pc:picChg chg="add mod">
          <ac:chgData name="Jose Carlo Burga" userId="ad8c35be-c1cb-40f5-848f-0f856e13a741" providerId="ADAL" clId="{D24F28B4-56C9-455D-90AC-9C2CFC58DACE}" dt="2024-03-06T22:41:56.855" v="4771" actId="26606"/>
          <ac:picMkLst>
            <pc:docMk/>
            <pc:sldMk cId="1074034852" sldId="275"/>
            <ac:picMk id="5" creationId="{B6809C69-91E5-3BAE-9D09-975EA46BB1AF}"/>
          </ac:picMkLst>
        </pc:picChg>
      </pc:sldChg>
      <pc:sldChg chg="addSp delSp modSp new mod ord setBg">
        <pc:chgData name="Jose Carlo Burga" userId="ad8c35be-c1cb-40f5-848f-0f856e13a741" providerId="ADAL" clId="{D24F28B4-56C9-455D-90AC-9C2CFC58DACE}" dt="2024-03-06T23:26:53.494" v="4781" actId="1076"/>
        <pc:sldMkLst>
          <pc:docMk/>
          <pc:sldMk cId="2420948014" sldId="276"/>
        </pc:sldMkLst>
        <pc:spChg chg="mod">
          <ac:chgData name="Jose Carlo Burga" userId="ad8c35be-c1cb-40f5-848f-0f856e13a741" providerId="ADAL" clId="{D24F28B4-56C9-455D-90AC-9C2CFC58DACE}" dt="2024-03-06T22:41:06.413" v="4764" actId="26606"/>
          <ac:spMkLst>
            <pc:docMk/>
            <pc:sldMk cId="2420948014" sldId="276"/>
            <ac:spMk id="2" creationId="{6DA9CE47-5DC3-90CF-B7FE-9718D1B8B956}"/>
          </ac:spMkLst>
        </pc:spChg>
        <pc:spChg chg="mod">
          <ac:chgData name="Jose Carlo Burga" userId="ad8c35be-c1cb-40f5-848f-0f856e13a741" providerId="ADAL" clId="{D24F28B4-56C9-455D-90AC-9C2CFC58DACE}" dt="2024-03-06T23:26:46.545" v="4780" actId="20577"/>
          <ac:spMkLst>
            <pc:docMk/>
            <pc:sldMk cId="2420948014" sldId="276"/>
            <ac:spMk id="3" creationId="{9DD3CA92-E79F-E5DC-398B-B750AC0964C8}"/>
          </ac:spMkLst>
        </pc:spChg>
        <pc:spChg chg="add">
          <ac:chgData name="Jose Carlo Burga" userId="ad8c35be-c1cb-40f5-848f-0f856e13a741" providerId="ADAL" clId="{D24F28B4-56C9-455D-90AC-9C2CFC58DACE}" dt="2024-03-06T22:41:06.413" v="4764" actId="26606"/>
          <ac:spMkLst>
            <pc:docMk/>
            <pc:sldMk cId="2420948014" sldId="276"/>
            <ac:spMk id="15" creationId="{BACC6370-2D7E-4714-9D71-7542949D7D5D}"/>
          </ac:spMkLst>
        </pc:spChg>
        <pc:spChg chg="add">
          <ac:chgData name="Jose Carlo Burga" userId="ad8c35be-c1cb-40f5-848f-0f856e13a741" providerId="ADAL" clId="{D24F28B4-56C9-455D-90AC-9C2CFC58DACE}" dt="2024-03-06T22:41:06.413" v="4764" actId="26606"/>
          <ac:spMkLst>
            <pc:docMk/>
            <pc:sldMk cId="2420948014" sldId="276"/>
            <ac:spMk id="17" creationId="{F68B3F68-107C-434F-AA38-110D5EA91B85}"/>
          </ac:spMkLst>
        </pc:spChg>
        <pc:spChg chg="add">
          <ac:chgData name="Jose Carlo Burga" userId="ad8c35be-c1cb-40f5-848f-0f856e13a741" providerId="ADAL" clId="{D24F28B4-56C9-455D-90AC-9C2CFC58DACE}" dt="2024-03-06T22:41:06.413" v="4764" actId="26606"/>
          <ac:spMkLst>
            <pc:docMk/>
            <pc:sldMk cId="2420948014" sldId="276"/>
            <ac:spMk id="19" creationId="{AAD0DBB9-1A4B-4391-81D4-CB19F9AB918A}"/>
          </ac:spMkLst>
        </pc:spChg>
        <pc:spChg chg="add">
          <ac:chgData name="Jose Carlo Burga" userId="ad8c35be-c1cb-40f5-848f-0f856e13a741" providerId="ADAL" clId="{D24F28B4-56C9-455D-90AC-9C2CFC58DACE}" dt="2024-03-06T22:41:06.413" v="4764" actId="26606"/>
          <ac:spMkLst>
            <pc:docMk/>
            <pc:sldMk cId="2420948014" sldId="276"/>
            <ac:spMk id="21" creationId="{063BBA22-50EA-4C4D-BE05-F1CE4E63AA56}"/>
          </ac:spMkLst>
        </pc:spChg>
        <pc:graphicFrameChg chg="add del mod modGraphic">
          <ac:chgData name="Jose Carlo Burga" userId="ad8c35be-c1cb-40f5-848f-0f856e13a741" providerId="ADAL" clId="{D24F28B4-56C9-455D-90AC-9C2CFC58DACE}" dt="2024-03-06T20:52:05.461" v="1833" actId="478"/>
          <ac:graphicFrameMkLst>
            <pc:docMk/>
            <pc:sldMk cId="2420948014" sldId="276"/>
            <ac:graphicFrameMk id="4" creationId="{F56CB813-E994-A0C1-9A10-C81CBA69EF47}"/>
          </ac:graphicFrameMkLst>
        </pc:graphicFrameChg>
        <pc:graphicFrameChg chg="add del mod modGraphic">
          <ac:chgData name="Jose Carlo Burga" userId="ad8c35be-c1cb-40f5-848f-0f856e13a741" providerId="ADAL" clId="{D24F28B4-56C9-455D-90AC-9C2CFC58DACE}" dt="2024-03-06T21:34:50.038" v="2562" actId="478"/>
          <ac:graphicFrameMkLst>
            <pc:docMk/>
            <pc:sldMk cId="2420948014" sldId="276"/>
            <ac:graphicFrameMk id="5" creationId="{7F0E1652-7DF2-FD95-253E-7019EF5CD701}"/>
          </ac:graphicFrameMkLst>
        </pc:graphicFrameChg>
        <pc:graphicFrameChg chg="add del mod modGraphic">
          <ac:chgData name="Jose Carlo Burga" userId="ad8c35be-c1cb-40f5-848f-0f856e13a741" providerId="ADAL" clId="{D24F28B4-56C9-455D-90AC-9C2CFC58DACE}" dt="2024-03-06T21:34:50.038" v="2562" actId="478"/>
          <ac:graphicFrameMkLst>
            <pc:docMk/>
            <pc:sldMk cId="2420948014" sldId="276"/>
            <ac:graphicFrameMk id="6" creationId="{17AAF396-7F64-0596-A2C3-4E75936C76E0}"/>
          </ac:graphicFrameMkLst>
        </pc:graphicFrameChg>
        <pc:graphicFrameChg chg="add del mod modGraphic">
          <ac:chgData name="Jose Carlo Burga" userId="ad8c35be-c1cb-40f5-848f-0f856e13a741" providerId="ADAL" clId="{D24F28B4-56C9-455D-90AC-9C2CFC58DACE}" dt="2024-03-06T21:34:50.038" v="2562" actId="478"/>
          <ac:graphicFrameMkLst>
            <pc:docMk/>
            <pc:sldMk cId="2420948014" sldId="276"/>
            <ac:graphicFrameMk id="7" creationId="{7DF92C20-6AD1-3FBE-47FA-307EF97C8916}"/>
          </ac:graphicFrameMkLst>
        </pc:graphicFrameChg>
        <pc:graphicFrameChg chg="add mod modGraphic">
          <ac:chgData name="Jose Carlo Burga" userId="ad8c35be-c1cb-40f5-848f-0f856e13a741" providerId="ADAL" clId="{D24F28B4-56C9-455D-90AC-9C2CFC58DACE}" dt="2024-03-06T23:26:41.968" v="4778" actId="1076"/>
          <ac:graphicFrameMkLst>
            <pc:docMk/>
            <pc:sldMk cId="2420948014" sldId="276"/>
            <ac:graphicFrameMk id="8" creationId="{505091D3-59C4-7957-8F61-3FA4C5F610E1}"/>
          </ac:graphicFrameMkLst>
        </pc:graphicFrameChg>
        <pc:graphicFrameChg chg="add mod modGraphic">
          <ac:chgData name="Jose Carlo Burga" userId="ad8c35be-c1cb-40f5-848f-0f856e13a741" providerId="ADAL" clId="{D24F28B4-56C9-455D-90AC-9C2CFC58DACE}" dt="2024-03-06T23:26:27.509" v="4776" actId="1076"/>
          <ac:graphicFrameMkLst>
            <pc:docMk/>
            <pc:sldMk cId="2420948014" sldId="276"/>
            <ac:graphicFrameMk id="9" creationId="{654B4BDE-3D49-6A9F-4805-2961D882EAA2}"/>
          </ac:graphicFrameMkLst>
        </pc:graphicFrameChg>
        <pc:graphicFrameChg chg="add mod modGraphic">
          <ac:chgData name="Jose Carlo Burga" userId="ad8c35be-c1cb-40f5-848f-0f856e13a741" providerId="ADAL" clId="{D24F28B4-56C9-455D-90AC-9C2CFC58DACE}" dt="2024-03-06T23:26:53.494" v="4781" actId="1076"/>
          <ac:graphicFrameMkLst>
            <pc:docMk/>
            <pc:sldMk cId="2420948014" sldId="276"/>
            <ac:graphicFrameMk id="10" creationId="{505091D3-59C4-7957-8F61-3FA4C5F610E1}"/>
          </ac:graphicFrameMkLst>
        </pc:graphicFrameChg>
        <pc:graphicFrameChg chg="add del mod modGraphic">
          <ac:chgData name="Jose Carlo Burga" userId="ad8c35be-c1cb-40f5-848f-0f856e13a741" providerId="ADAL" clId="{D24F28B4-56C9-455D-90AC-9C2CFC58DACE}" dt="2024-03-06T22:23:59.345" v="4365" actId="478"/>
          <ac:graphicFrameMkLst>
            <pc:docMk/>
            <pc:sldMk cId="2420948014" sldId="276"/>
            <ac:graphicFrameMk id="11" creationId="{526E4685-7ADB-25C1-3F3E-6C069A9879C3}"/>
          </ac:graphicFrameMkLst>
        </pc:graphicFrameChg>
        <pc:graphicFrameChg chg="add del mod modGraphic">
          <ac:chgData name="Jose Carlo Burga" userId="ad8c35be-c1cb-40f5-848f-0f856e13a741" providerId="ADAL" clId="{D24F28B4-56C9-455D-90AC-9C2CFC58DACE}" dt="2024-03-06T22:23:59.345" v="4365" actId="478"/>
          <ac:graphicFrameMkLst>
            <pc:docMk/>
            <pc:sldMk cId="2420948014" sldId="276"/>
            <ac:graphicFrameMk id="12" creationId="{7798DB10-F39F-EFF4-D089-D2B26308026C}"/>
          </ac:graphicFrameMkLst>
        </pc:graphicFrameChg>
      </pc:sldChg>
      <pc:sldChg chg="addSp delSp modSp add del mod ord">
        <pc:chgData name="Jose Carlo Burga" userId="ad8c35be-c1cb-40f5-848f-0f856e13a741" providerId="ADAL" clId="{D24F28B4-56C9-455D-90AC-9C2CFC58DACE}" dt="2024-03-06T22:28:45.659" v="4701" actId="47"/>
        <pc:sldMkLst>
          <pc:docMk/>
          <pc:sldMk cId="670965685" sldId="277"/>
        </pc:sldMkLst>
        <pc:spChg chg="mod">
          <ac:chgData name="Jose Carlo Burga" userId="ad8c35be-c1cb-40f5-848f-0f856e13a741" providerId="ADAL" clId="{D24F28B4-56C9-455D-90AC-9C2CFC58DACE}" dt="2024-03-06T21:33:06.492" v="2538" actId="6549"/>
          <ac:spMkLst>
            <pc:docMk/>
            <pc:sldMk cId="670965685" sldId="277"/>
            <ac:spMk id="3" creationId="{9DD3CA92-E79F-E5DC-398B-B750AC0964C8}"/>
          </ac:spMkLst>
        </pc:spChg>
        <pc:spChg chg="add del">
          <ac:chgData name="Jose Carlo Burga" userId="ad8c35be-c1cb-40f5-848f-0f856e13a741" providerId="ADAL" clId="{D24F28B4-56C9-455D-90AC-9C2CFC58DACE}" dt="2024-03-06T21:48:15.494" v="3087" actId="22"/>
          <ac:spMkLst>
            <pc:docMk/>
            <pc:sldMk cId="670965685" sldId="277"/>
            <ac:spMk id="9" creationId="{A006C3E1-3781-A66F-F830-E480A2875EA8}"/>
          </ac:spMkLst>
        </pc:spChg>
        <pc:graphicFrameChg chg="del">
          <ac:chgData name="Jose Carlo Burga" userId="ad8c35be-c1cb-40f5-848f-0f856e13a741" providerId="ADAL" clId="{D24F28B4-56C9-455D-90AC-9C2CFC58DACE}" dt="2024-03-06T21:33:12.838" v="2539" actId="478"/>
          <ac:graphicFrameMkLst>
            <pc:docMk/>
            <pc:sldMk cId="670965685" sldId="277"/>
            <ac:graphicFrameMk id="5" creationId="{7F0E1652-7DF2-FD95-253E-7019EF5CD701}"/>
          </ac:graphicFrameMkLst>
        </pc:graphicFrameChg>
        <pc:graphicFrameChg chg="del">
          <ac:chgData name="Jose Carlo Burga" userId="ad8c35be-c1cb-40f5-848f-0f856e13a741" providerId="ADAL" clId="{D24F28B4-56C9-455D-90AC-9C2CFC58DACE}" dt="2024-03-06T21:33:12.838" v="2539" actId="478"/>
          <ac:graphicFrameMkLst>
            <pc:docMk/>
            <pc:sldMk cId="670965685" sldId="277"/>
            <ac:graphicFrameMk id="6" creationId="{17AAF396-7F64-0596-A2C3-4E75936C76E0}"/>
          </ac:graphicFrameMkLst>
        </pc:graphicFrameChg>
        <pc:graphicFrameChg chg="del">
          <ac:chgData name="Jose Carlo Burga" userId="ad8c35be-c1cb-40f5-848f-0f856e13a741" providerId="ADAL" clId="{D24F28B4-56C9-455D-90AC-9C2CFC58DACE}" dt="2024-03-06T21:33:12.838" v="2539" actId="478"/>
          <ac:graphicFrameMkLst>
            <pc:docMk/>
            <pc:sldMk cId="670965685" sldId="277"/>
            <ac:graphicFrameMk id="7" creationId="{7DF92C20-6AD1-3FBE-47FA-307EF97C8916}"/>
          </ac:graphicFrameMkLst>
        </pc:graphicFrameChg>
        <pc:graphicFrameChg chg="del mod modGraphic">
          <ac:chgData name="Jose Carlo Burga" userId="ad8c35be-c1cb-40f5-848f-0f856e13a741" providerId="ADAL" clId="{D24F28B4-56C9-455D-90AC-9C2CFC58DACE}" dt="2024-03-06T21:48:24.667" v="3089" actId="21"/>
          <ac:graphicFrameMkLst>
            <pc:docMk/>
            <pc:sldMk cId="670965685" sldId="277"/>
            <ac:graphicFrameMk id="8" creationId="{505091D3-59C4-7957-8F61-3FA4C5F610E1}"/>
          </ac:graphicFrameMkLst>
        </pc:graphicFrameChg>
      </pc:sldChg>
      <pc:sldChg chg="addSp modSp add mod ord setBg">
        <pc:chgData name="Jose Carlo Burga" userId="ad8c35be-c1cb-40f5-848f-0f856e13a741" providerId="ADAL" clId="{D24F28B4-56C9-455D-90AC-9C2CFC58DACE}" dt="2024-03-06T23:28:11.089" v="4790" actId="20577"/>
        <pc:sldMkLst>
          <pc:docMk/>
          <pc:sldMk cId="4052076497" sldId="278"/>
        </pc:sldMkLst>
        <pc:spChg chg="mod">
          <ac:chgData name="Jose Carlo Burga" userId="ad8c35be-c1cb-40f5-848f-0f856e13a741" providerId="ADAL" clId="{D24F28B4-56C9-455D-90AC-9C2CFC58DACE}" dt="2024-03-06T22:41:13.243" v="4765" actId="26606"/>
          <ac:spMkLst>
            <pc:docMk/>
            <pc:sldMk cId="4052076497" sldId="278"/>
            <ac:spMk id="2" creationId="{6DA9CE47-5DC3-90CF-B7FE-9718D1B8B956}"/>
          </ac:spMkLst>
        </pc:spChg>
        <pc:spChg chg="mod">
          <ac:chgData name="Jose Carlo Burga" userId="ad8c35be-c1cb-40f5-848f-0f856e13a741" providerId="ADAL" clId="{D24F28B4-56C9-455D-90AC-9C2CFC58DACE}" dt="2024-03-06T23:28:11.089" v="4790" actId="20577"/>
          <ac:spMkLst>
            <pc:docMk/>
            <pc:sldMk cId="4052076497" sldId="278"/>
            <ac:spMk id="3" creationId="{9DD3CA92-E79F-E5DC-398B-B750AC0964C8}"/>
          </ac:spMkLst>
        </pc:spChg>
        <pc:spChg chg="add">
          <ac:chgData name="Jose Carlo Burga" userId="ad8c35be-c1cb-40f5-848f-0f856e13a741" providerId="ADAL" clId="{D24F28B4-56C9-455D-90AC-9C2CFC58DACE}" dt="2024-03-06T22:41:13.243" v="4765" actId="26606"/>
          <ac:spMkLst>
            <pc:docMk/>
            <pc:sldMk cId="4052076497" sldId="278"/>
            <ac:spMk id="17" creationId="{BACC6370-2D7E-4714-9D71-7542949D7D5D}"/>
          </ac:spMkLst>
        </pc:spChg>
        <pc:spChg chg="add">
          <ac:chgData name="Jose Carlo Burga" userId="ad8c35be-c1cb-40f5-848f-0f856e13a741" providerId="ADAL" clId="{D24F28B4-56C9-455D-90AC-9C2CFC58DACE}" dt="2024-03-06T22:41:13.243" v="4765" actId="26606"/>
          <ac:spMkLst>
            <pc:docMk/>
            <pc:sldMk cId="4052076497" sldId="278"/>
            <ac:spMk id="19" creationId="{F68B3F68-107C-434F-AA38-110D5EA91B85}"/>
          </ac:spMkLst>
        </pc:spChg>
        <pc:spChg chg="add">
          <ac:chgData name="Jose Carlo Burga" userId="ad8c35be-c1cb-40f5-848f-0f856e13a741" providerId="ADAL" clId="{D24F28B4-56C9-455D-90AC-9C2CFC58DACE}" dt="2024-03-06T22:41:13.243" v="4765" actId="26606"/>
          <ac:spMkLst>
            <pc:docMk/>
            <pc:sldMk cId="4052076497" sldId="278"/>
            <ac:spMk id="21" creationId="{AAD0DBB9-1A4B-4391-81D4-CB19F9AB918A}"/>
          </ac:spMkLst>
        </pc:spChg>
        <pc:spChg chg="add">
          <ac:chgData name="Jose Carlo Burga" userId="ad8c35be-c1cb-40f5-848f-0f856e13a741" providerId="ADAL" clId="{D24F28B4-56C9-455D-90AC-9C2CFC58DACE}" dt="2024-03-06T22:41:13.243" v="4765" actId="26606"/>
          <ac:spMkLst>
            <pc:docMk/>
            <pc:sldMk cId="4052076497" sldId="278"/>
            <ac:spMk id="23" creationId="{063BBA22-50EA-4C4D-BE05-F1CE4E63AA56}"/>
          </ac:spMkLst>
        </pc:spChg>
        <pc:graphicFrameChg chg="mod">
          <ac:chgData name="Jose Carlo Burga" userId="ad8c35be-c1cb-40f5-848f-0f856e13a741" providerId="ADAL" clId="{D24F28B4-56C9-455D-90AC-9C2CFC58DACE}" dt="2024-03-06T23:27:33.433" v="4784" actId="1076"/>
          <ac:graphicFrameMkLst>
            <pc:docMk/>
            <pc:sldMk cId="4052076497" sldId="278"/>
            <ac:graphicFrameMk id="8" creationId="{505091D3-59C4-7957-8F61-3FA4C5F610E1}"/>
          </ac:graphicFrameMkLst>
        </pc:graphicFrameChg>
        <pc:graphicFrameChg chg="mod">
          <ac:chgData name="Jose Carlo Burga" userId="ad8c35be-c1cb-40f5-848f-0f856e13a741" providerId="ADAL" clId="{D24F28B4-56C9-455D-90AC-9C2CFC58DACE}" dt="2024-03-06T23:27:46.876" v="4786" actId="1076"/>
          <ac:graphicFrameMkLst>
            <pc:docMk/>
            <pc:sldMk cId="4052076497" sldId="278"/>
            <ac:graphicFrameMk id="9" creationId="{654B4BDE-3D49-6A9F-4805-2961D882EAA2}"/>
          </ac:graphicFrameMkLst>
        </pc:graphicFrameChg>
        <pc:graphicFrameChg chg="mod">
          <ac:chgData name="Jose Carlo Burga" userId="ad8c35be-c1cb-40f5-848f-0f856e13a741" providerId="ADAL" clId="{D24F28B4-56C9-455D-90AC-9C2CFC58DACE}" dt="2024-03-06T23:27:16.024" v="4782" actId="1076"/>
          <ac:graphicFrameMkLst>
            <pc:docMk/>
            <pc:sldMk cId="4052076497" sldId="278"/>
            <ac:graphicFrameMk id="10" creationId="{505091D3-59C4-7957-8F61-3FA4C5F610E1}"/>
          </ac:graphicFrameMkLst>
        </pc:graphicFrameChg>
        <pc:graphicFrameChg chg="mod">
          <ac:chgData name="Jose Carlo Burga" userId="ad8c35be-c1cb-40f5-848f-0f856e13a741" providerId="ADAL" clId="{D24F28B4-56C9-455D-90AC-9C2CFC58DACE}" dt="2024-03-06T23:27:54.693" v="4787" actId="1076"/>
          <ac:graphicFrameMkLst>
            <pc:docMk/>
            <pc:sldMk cId="4052076497" sldId="278"/>
            <ac:graphicFrameMk id="11" creationId="{526E4685-7ADB-25C1-3F3E-6C069A9879C3}"/>
          </ac:graphicFrameMkLst>
        </pc:graphicFrameChg>
        <pc:graphicFrameChg chg="mod">
          <ac:chgData name="Jose Carlo Burga" userId="ad8c35be-c1cb-40f5-848f-0f856e13a741" providerId="ADAL" clId="{D24F28B4-56C9-455D-90AC-9C2CFC58DACE}" dt="2024-03-06T23:28:03.252" v="4788" actId="1076"/>
          <ac:graphicFrameMkLst>
            <pc:docMk/>
            <pc:sldMk cId="4052076497" sldId="278"/>
            <ac:graphicFrameMk id="12" creationId="{7798DB10-F39F-EFF4-D089-D2B26308026C}"/>
          </ac:graphicFrameMkLst>
        </pc:graphicFrameChg>
      </pc:sldChg>
    </pc:docChg>
  </pc:docChgLst>
  <pc:docChgLst>
    <pc:chgData name="Guest User" userId="S::urn:spo:anon#a0821d8dcad3ef63d45fecc6a77e7ebeff4717a19ac4385d4215ab66b60eb9e9::" providerId="AD" clId="Web-{37423849-B99D-0108-7C71-EF4D4C6CCE25}"/>
    <pc:docChg chg="modSld">
      <pc:chgData name="Guest User" userId="S::urn:spo:anon#a0821d8dcad3ef63d45fecc6a77e7ebeff4717a19ac4385d4215ab66b60eb9e9::" providerId="AD" clId="Web-{37423849-B99D-0108-7C71-EF4D4C6CCE25}" dt="2024-04-18T01:14:15.472" v="73"/>
      <pc:docMkLst>
        <pc:docMk/>
      </pc:docMkLst>
      <pc:sldChg chg="modSp">
        <pc:chgData name="Guest User" userId="S::urn:spo:anon#a0821d8dcad3ef63d45fecc6a77e7ebeff4717a19ac4385d4215ab66b60eb9e9::" providerId="AD" clId="Web-{37423849-B99D-0108-7C71-EF4D4C6CCE25}" dt="2024-04-18T01:11:18.935" v="26" actId="20577"/>
        <pc:sldMkLst>
          <pc:docMk/>
          <pc:sldMk cId="95992585" sldId="256"/>
        </pc:sldMkLst>
        <pc:spChg chg="mod">
          <ac:chgData name="Guest User" userId="S::urn:spo:anon#a0821d8dcad3ef63d45fecc6a77e7ebeff4717a19ac4385d4215ab66b60eb9e9::" providerId="AD" clId="Web-{37423849-B99D-0108-7C71-EF4D4C6CCE25}" dt="2024-04-18T01:11:18.935" v="26" actId="20577"/>
          <ac:spMkLst>
            <pc:docMk/>
            <pc:sldMk cId="95992585" sldId="256"/>
            <ac:spMk id="2" creationId="{C761F124-E2D4-4A27-97A9-FAAF44037102}"/>
          </ac:spMkLst>
        </pc:spChg>
      </pc:sldChg>
      <pc:sldChg chg="modSp">
        <pc:chgData name="Guest User" userId="S::urn:spo:anon#a0821d8dcad3ef63d45fecc6a77e7ebeff4717a19ac4385d4215ab66b60eb9e9::" providerId="AD" clId="Web-{37423849-B99D-0108-7C71-EF4D4C6CCE25}" dt="2024-04-18T01:14:15.472" v="73"/>
        <pc:sldMkLst>
          <pc:docMk/>
          <pc:sldMk cId="4052076497" sldId="278"/>
        </pc:sldMkLst>
        <pc:graphicFrameChg chg="mod modGraphic">
          <ac:chgData name="Guest User" userId="S::urn:spo:anon#a0821d8dcad3ef63d45fecc6a77e7ebeff4717a19ac4385d4215ab66b60eb9e9::" providerId="AD" clId="Web-{37423849-B99D-0108-7C71-EF4D4C6CCE25}" dt="2024-04-18T01:14:15.472" v="73"/>
          <ac:graphicFrameMkLst>
            <pc:docMk/>
            <pc:sldMk cId="4052076497" sldId="278"/>
            <ac:graphicFrameMk id="9" creationId="{654B4BDE-3D49-6A9F-4805-2961D882EAA2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C761F124-E2D4-4A27-97A9-FAAF44037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2334" y="4278270"/>
            <a:ext cx="5004324" cy="1286677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100" dirty="0">
                <a:solidFill>
                  <a:schemeClr val="tx2"/>
                </a:solidFill>
              </a:rPr>
              <a:t>Data Science Fundamentals</a:t>
            </a:r>
            <a:br>
              <a:rPr lang="en-US" sz="3100" dirty="0"/>
            </a:br>
            <a:r>
              <a:rPr lang="en-US" sz="3100" dirty="0">
                <a:solidFill>
                  <a:schemeClr val="tx2"/>
                </a:solidFill>
              </a:rPr>
              <a:t>Final Project</a:t>
            </a:r>
            <a:br>
              <a:rPr lang="en-US" sz="3100" dirty="0">
                <a:solidFill>
                  <a:schemeClr val="tx2"/>
                </a:solidFill>
                <a:ea typeface="Calibri Light"/>
                <a:cs typeface="Calibri Light"/>
              </a:rPr>
            </a:br>
            <a:br>
              <a:rPr lang="en-US" sz="3100" dirty="0"/>
            </a:br>
            <a:r>
              <a:rPr lang="en-US" sz="3100" dirty="0">
                <a:solidFill>
                  <a:schemeClr val="tx2"/>
                </a:solidFill>
                <a:ea typeface="Calibri Light"/>
                <a:cs typeface="Calibri Light"/>
              </a:rPr>
              <a:t>LaGuardia Community College</a:t>
            </a:r>
            <a:br>
              <a:rPr lang="en-US" sz="3100" dirty="0">
                <a:solidFill>
                  <a:schemeClr val="tx2"/>
                </a:solidFill>
                <a:ea typeface="Calibri Light"/>
                <a:cs typeface="Calibri Light"/>
              </a:rPr>
            </a:br>
            <a:r>
              <a:rPr lang="en-US" sz="3100" dirty="0">
                <a:solidFill>
                  <a:schemeClr val="tx2"/>
                </a:solidFill>
                <a:ea typeface="Calibri Light"/>
                <a:cs typeface="Calibri Light"/>
              </a:rPr>
              <a:t>Workforce Development Division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9ACF4DE0-2D88-4660-ACE3-3134536BE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100">
                <a:solidFill>
                  <a:schemeClr val="tx2"/>
                </a:solidFill>
              </a:rPr>
              <a:t>Jose Carlo Burga</a:t>
            </a:r>
          </a:p>
          <a:p>
            <a:pPr algn="l"/>
            <a:endParaRPr lang="en-US" sz="1100">
              <a:solidFill>
                <a:schemeClr val="tx2"/>
              </a:solidFill>
            </a:endParaRPr>
          </a:p>
          <a:p>
            <a:pPr algn="l"/>
            <a:r>
              <a:rPr lang="en-US" sz="1100">
                <a:solidFill>
                  <a:schemeClr val="tx2"/>
                </a:solidFill>
              </a:rPr>
              <a:t>March 6, 2024</a:t>
            </a:r>
          </a:p>
        </p:txBody>
      </p:sp>
      <p:pic>
        <p:nvPicPr>
          <p:cNvPr id="7" name="Graphic 6" descr="Bar chart">
            <a:extLst>
              <a:ext uri="{FF2B5EF4-FFF2-40B4-BE49-F238E27FC236}">
                <a16:creationId xmlns:a16="http://schemas.microsoft.com/office/drawing/2014/main" id="{7DBF1D13-CD53-1316-BBCC-3C07423B5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C714F-DEE1-D1ED-AC41-CC07CE8DA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70EE3-0EEB-2908-9E06-9E67023B9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400" dirty="0"/>
              <a:t>Strategically located in the heart of the South American Pacific, Peru has become one of the most competitive exporters of Non-Traditional-Farming Products.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/>
              <a:t>Data Source: Peru’s Tax Authority – SUNAT (2022)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1. What are Peru’s Top 10 Farming Exports?</a:t>
            </a:r>
          </a:p>
          <a:p>
            <a:pPr marL="0" indent="0">
              <a:buNone/>
            </a:pPr>
            <a:r>
              <a:rPr lang="en-US" sz="1400" dirty="0"/>
              <a:t>2. Who are Peru’s Top 10 Farming Exporters?</a:t>
            </a:r>
          </a:p>
          <a:p>
            <a:pPr marL="0" indent="0">
              <a:buNone/>
            </a:pPr>
            <a:r>
              <a:rPr lang="en-US" sz="1400" dirty="0"/>
              <a:t>3. Where the Peru’s Top 10 Farming Exports are being produced? </a:t>
            </a:r>
          </a:p>
          <a:p>
            <a:pPr marL="0" indent="0">
              <a:buNone/>
            </a:pPr>
            <a:r>
              <a:rPr lang="en-US" sz="1400" dirty="0"/>
              <a:t>4. What are the logistics of Peru’s Top 10 Farming Exports?</a:t>
            </a:r>
          </a:p>
          <a:p>
            <a:pPr marL="0" indent="0">
              <a:buNone/>
            </a:pPr>
            <a:r>
              <a:rPr lang="en-US" sz="1400" dirty="0"/>
              <a:t>5. Who are Peru’s Exports competitors and potential markets?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Tractor in farmland">
            <a:extLst>
              <a:ext uri="{FF2B5EF4-FFF2-40B4-BE49-F238E27FC236}">
                <a16:creationId xmlns:a16="http://schemas.microsoft.com/office/drawing/2014/main" id="{B6809C69-91E5-3BAE-9D09-975EA46BB1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746" r="7612" b="375"/>
          <a:stretch/>
        </p:blipFill>
        <p:spPr>
          <a:xfrm>
            <a:off x="7184538" y="909081"/>
            <a:ext cx="3953387" cy="5071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34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A9CE47-5DC3-90CF-B7FE-9718D1B8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are Peru’s Top 10 farming exports?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3CA92-E79F-E5DC-398B-B750AC0964C8}"/>
              </a:ext>
            </a:extLst>
          </p:cNvPr>
          <p:cNvSpPr>
            <a:spLocks/>
          </p:cNvSpPr>
          <p:nvPr/>
        </p:nvSpPr>
        <p:spPr>
          <a:xfrm>
            <a:off x="1649996" y="2615979"/>
            <a:ext cx="8915949" cy="368940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68096">
              <a:spcAft>
                <a:spcPts val="600"/>
              </a:spcAft>
            </a:pPr>
            <a:r>
              <a:rPr lang="en-US" sz="8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Peru’s Top 10 Farming Exports</a:t>
            </a:r>
          </a:p>
          <a:p>
            <a:pPr defTabSz="768096">
              <a:spcAft>
                <a:spcPts val="600"/>
              </a:spcAft>
            </a:pPr>
            <a:endParaRPr lang="en-US" sz="840" dirty="0"/>
          </a:p>
          <a:p>
            <a:pPr defTabSz="768096">
              <a:spcAft>
                <a:spcPts val="600"/>
              </a:spcAft>
            </a:pPr>
            <a:endParaRPr lang="en-US" sz="84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68096">
              <a:spcAft>
                <a:spcPts val="600"/>
              </a:spcAft>
            </a:pPr>
            <a:endParaRPr lang="en-US" sz="84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68096">
              <a:spcAft>
                <a:spcPts val="600"/>
              </a:spcAft>
            </a:pPr>
            <a:r>
              <a:rPr lang="en-US" sz="8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Who are Peru’s Top 10 Farming Exporters? (by product)</a:t>
            </a:r>
          </a:p>
          <a:p>
            <a:pPr defTabSz="768096">
              <a:spcAft>
                <a:spcPts val="600"/>
              </a:spcAft>
            </a:pPr>
            <a:endParaRPr lang="en-US" sz="84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68096">
              <a:spcAft>
                <a:spcPts val="600"/>
              </a:spcAft>
            </a:pPr>
            <a:endParaRPr lang="en-US" sz="84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68096">
              <a:spcAft>
                <a:spcPts val="600"/>
              </a:spcAft>
            </a:pPr>
            <a:endParaRPr lang="en-US" sz="84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68096">
              <a:spcAft>
                <a:spcPts val="600"/>
              </a:spcAft>
            </a:pPr>
            <a:endParaRPr lang="en-US" sz="84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68096">
              <a:spcAft>
                <a:spcPts val="600"/>
              </a:spcAft>
            </a:pPr>
            <a:r>
              <a:rPr lang="en-US" sz="8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the Peru’s Top 10 Farming Exports are being produced? (by region)</a:t>
            </a:r>
          </a:p>
          <a:p>
            <a:pPr defTabSz="768096">
              <a:spcAft>
                <a:spcPts val="600"/>
              </a:spcAft>
            </a:pPr>
            <a:endParaRPr lang="en-US" sz="84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68096">
              <a:spcAft>
                <a:spcPts val="600"/>
              </a:spcAft>
            </a:pPr>
            <a:r>
              <a:rPr lang="en-US" sz="8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\</a:t>
            </a:r>
          </a:p>
          <a:p>
            <a:pPr defTabSz="768096">
              <a:spcAft>
                <a:spcPts val="600"/>
              </a:spcAft>
            </a:pPr>
            <a:endParaRPr lang="en-US" sz="84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68096">
              <a:spcAft>
                <a:spcPts val="600"/>
              </a:spcAft>
            </a:pPr>
            <a:endParaRPr lang="en-US" sz="84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84048" lvl="1" defTabSz="768096">
              <a:spcAft>
                <a:spcPts val="600"/>
              </a:spcAft>
            </a:pPr>
            <a:r>
              <a:rPr lang="en-US" sz="8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Geolocation shows that most of Peru’s Top 10 Farming Exports are being produced in the northern pacific coast of Peru.</a:t>
            </a:r>
          </a:p>
          <a:p>
            <a:pPr marL="384048" lvl="1" defTabSz="768096">
              <a:spcAft>
                <a:spcPts val="600"/>
              </a:spcAft>
            </a:pPr>
            <a:r>
              <a:rPr lang="en-US" sz="8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Province of </a:t>
            </a:r>
            <a:r>
              <a:rPr lang="en-US" sz="84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Viru</a:t>
            </a:r>
            <a:r>
              <a:rPr lang="en-US" sz="8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in the Lambayeque Region, produces $ 628 Mn in Berries, being the biggest exporting Province in Peru</a:t>
            </a:r>
          </a:p>
          <a:p>
            <a:pPr marL="384048" lvl="1" defTabSz="768096">
              <a:spcAft>
                <a:spcPts val="600"/>
              </a:spcAft>
            </a:pPr>
            <a:r>
              <a:rPr lang="en-US" sz="8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District of Chao, in the Lambayeque Region, produces $ 414 Mn in Berries, being the biggest exporting District in Peru</a:t>
            </a:r>
          </a:p>
          <a:p>
            <a:pPr defTabSz="768096">
              <a:spcAft>
                <a:spcPts val="600"/>
              </a:spcAft>
            </a:pPr>
            <a:endParaRPr lang="en-US" sz="84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68096">
              <a:spcAft>
                <a:spcPts val="600"/>
              </a:spcAft>
            </a:pPr>
            <a:endParaRPr lang="en-US" sz="84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sz="1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5091D3-59C4-7957-8F61-3FA4C5F61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400495"/>
              </p:ext>
            </p:extLst>
          </p:nvPr>
        </p:nvGraphicFramePr>
        <p:xfrm>
          <a:off x="984819" y="3712568"/>
          <a:ext cx="10515600" cy="68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35584040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0059014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2821144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892377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7219676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5352566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8715110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9442791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32202459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156555758"/>
                    </a:ext>
                  </a:extLst>
                </a:gridCol>
              </a:tblGrid>
              <a:tr h="286610">
                <a:tc>
                  <a:txBody>
                    <a:bodyPr/>
                    <a:lstStyle/>
                    <a:p>
                      <a:r>
                        <a:rPr lang="en-US" sz="1000" dirty="0"/>
                        <a:t>Berries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Grapes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Avocado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Asparagus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Mangoes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Bananas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Onions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Ginger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Tangerines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Artichokes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795291"/>
                  </a:ext>
                </a:extLst>
              </a:tr>
              <a:tr h="256120">
                <a:tc>
                  <a:txBody>
                    <a:bodyPr/>
                    <a:lstStyle/>
                    <a:p>
                      <a:r>
                        <a:rPr lang="en-US" sz="1000" dirty="0" err="1"/>
                        <a:t>Camposol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$ 229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Rapel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$ 160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Avocado PC</a:t>
                      </a:r>
                    </a:p>
                    <a:p>
                      <a:r>
                        <a:rPr lang="en-US" sz="1000" dirty="0"/>
                        <a:t>$ 117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Damper</a:t>
                      </a:r>
                    </a:p>
                    <a:p>
                      <a:r>
                        <a:rPr lang="en-US" sz="1000" dirty="0"/>
                        <a:t>$ 39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Sunshine Exp</a:t>
                      </a:r>
                    </a:p>
                    <a:p>
                      <a:r>
                        <a:rPr lang="en-US" sz="1000" dirty="0"/>
                        <a:t>$ 21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AG Los Angeles</a:t>
                      </a:r>
                    </a:p>
                    <a:p>
                      <a:r>
                        <a:rPr lang="en-US" sz="1000" dirty="0"/>
                        <a:t>$ 15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Novoliz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$ 16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AG La Grama</a:t>
                      </a:r>
                    </a:p>
                    <a:p>
                      <a:r>
                        <a:rPr lang="en-US" sz="1000" dirty="0"/>
                        <a:t>$ 6.99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CP de </a:t>
                      </a:r>
                      <a:r>
                        <a:rPr lang="en-US" sz="1000" dirty="0" err="1"/>
                        <a:t>Fruta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$ 10.7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Alsur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$ 3.70 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41673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4B4BDE-3D49-6A9F-4805-2961D882E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314447"/>
              </p:ext>
            </p:extLst>
          </p:nvPr>
        </p:nvGraphicFramePr>
        <p:xfrm>
          <a:off x="984819" y="4701135"/>
          <a:ext cx="10515600" cy="682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35584040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0059014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2821144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892377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7219676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5352566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8715110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9442791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32202459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156555758"/>
                    </a:ext>
                  </a:extLst>
                </a:gridCol>
              </a:tblGrid>
              <a:tr h="286610">
                <a:tc>
                  <a:txBody>
                    <a:bodyPr/>
                    <a:lstStyle/>
                    <a:p>
                      <a:r>
                        <a:rPr lang="en-US" sz="1000" dirty="0"/>
                        <a:t>Berries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Grapes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Avocado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Asparagus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Mangoes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Bananas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Onions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Ginger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Tangerines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Artichokes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795291"/>
                  </a:ext>
                </a:extLst>
              </a:tr>
              <a:tr h="257130">
                <a:tc>
                  <a:txBody>
                    <a:bodyPr/>
                    <a:lstStyle/>
                    <a:p>
                      <a:r>
                        <a:rPr lang="en-US" sz="1000" dirty="0"/>
                        <a:t>La Libertad</a:t>
                      </a:r>
                    </a:p>
                    <a:p>
                      <a:r>
                        <a:rPr lang="en-US" sz="1000" dirty="0"/>
                        <a:t>763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Ica</a:t>
                      </a:r>
                    </a:p>
                    <a:p>
                      <a:r>
                        <a:rPr lang="en-US" sz="1000" dirty="0"/>
                        <a:t>674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La Libertad</a:t>
                      </a:r>
                    </a:p>
                    <a:p>
                      <a:r>
                        <a:rPr lang="en-US" sz="1000" dirty="0"/>
                        <a:t>346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Piura</a:t>
                      </a:r>
                    </a:p>
                    <a:p>
                      <a:r>
                        <a:rPr lang="en-US" sz="1000" dirty="0"/>
                        <a:t>225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Piura </a:t>
                      </a:r>
                    </a:p>
                    <a:p>
                      <a:r>
                        <a:rPr lang="en-US" sz="1000" dirty="0"/>
                        <a:t>225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Piura </a:t>
                      </a:r>
                    </a:p>
                    <a:p>
                      <a:r>
                        <a:rPr lang="en-US" sz="1000" dirty="0"/>
                        <a:t>105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Ica</a:t>
                      </a:r>
                    </a:p>
                    <a:p>
                      <a:r>
                        <a:rPr lang="en-US" sz="1000" dirty="0"/>
                        <a:t>73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Junin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58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Lima</a:t>
                      </a:r>
                    </a:p>
                    <a:p>
                      <a:r>
                        <a:rPr lang="en-US" sz="1000" dirty="0"/>
                        <a:t>18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Arequipa </a:t>
                      </a:r>
                    </a:p>
                    <a:p>
                      <a:r>
                        <a:rPr lang="en-US" sz="1000" dirty="0"/>
                        <a:t>3.78 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41673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05091D3-59C4-7957-8F61-3FA4C5F61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243864"/>
              </p:ext>
            </p:extLst>
          </p:nvPr>
        </p:nvGraphicFramePr>
        <p:xfrm>
          <a:off x="984819" y="2860946"/>
          <a:ext cx="10515600" cy="54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35584040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0059014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2821144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892377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7219676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5352566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8715110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9442791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32202459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156555758"/>
                    </a:ext>
                  </a:extLst>
                </a:gridCol>
              </a:tblGrid>
              <a:tr h="286610">
                <a:tc>
                  <a:txBody>
                    <a:bodyPr/>
                    <a:lstStyle/>
                    <a:p>
                      <a:r>
                        <a:rPr lang="en-US" sz="1000" dirty="0"/>
                        <a:t>Berries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Grapes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Avocado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Asparagus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Mangoes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Bananas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Onions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Ginger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Tangerines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Artichokes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795291"/>
                  </a:ext>
                </a:extLst>
              </a:tr>
              <a:tr h="259295">
                <a:tc>
                  <a:txBody>
                    <a:bodyPr/>
                    <a:lstStyle/>
                    <a:p>
                      <a:r>
                        <a:rPr lang="en-US" sz="1000" dirty="0"/>
                        <a:t>$ 1.27 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$ 1.06 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$ 1.04 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$ 620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$ 502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$ 181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$ 108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$ 27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$ 9.32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$ 3.49 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416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94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A9CE47-5DC3-90CF-B7FE-9718D1B8B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are Peru’s Top 10 farming exports?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3CA92-E79F-E5DC-398B-B750AC0964C8}"/>
              </a:ext>
            </a:extLst>
          </p:cNvPr>
          <p:cNvSpPr>
            <a:spLocks/>
          </p:cNvSpPr>
          <p:nvPr/>
        </p:nvSpPr>
        <p:spPr>
          <a:xfrm>
            <a:off x="1649996" y="2615979"/>
            <a:ext cx="8915949" cy="3689405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768096">
              <a:spcAft>
                <a:spcPts val="600"/>
              </a:spcAft>
            </a:pPr>
            <a:r>
              <a:rPr lang="en-US" sz="8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the logistics of Peru’s Top 10 Farming Exports? 94.26% of Peru’s Top 10 Farming Exports are transported by sea to the following countries:</a:t>
            </a:r>
          </a:p>
          <a:p>
            <a:pPr defTabSz="768096">
              <a:spcAft>
                <a:spcPts val="600"/>
              </a:spcAft>
            </a:pPr>
            <a:endParaRPr lang="en-US" sz="84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68096">
              <a:spcAft>
                <a:spcPts val="600"/>
              </a:spcAft>
            </a:pPr>
            <a:endParaRPr lang="en-US" sz="84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68096">
              <a:spcAft>
                <a:spcPts val="600"/>
              </a:spcAft>
            </a:pPr>
            <a:endParaRPr lang="en-US" sz="84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68096">
              <a:spcAft>
                <a:spcPts val="600"/>
              </a:spcAft>
            </a:pPr>
            <a:r>
              <a:rPr lang="en-US" sz="8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the logistics of Peru’s Top 10 Farming Exports? The Shipping ports used for Peru’s Top 10 Farming Exports are:</a:t>
            </a:r>
          </a:p>
          <a:p>
            <a:pPr defTabSz="768096">
              <a:spcAft>
                <a:spcPts val="600"/>
              </a:spcAft>
            </a:pPr>
            <a:endParaRPr lang="en-US" sz="84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68096">
              <a:spcAft>
                <a:spcPts val="600"/>
              </a:spcAft>
            </a:pPr>
            <a:endParaRPr lang="en-US" sz="84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68096">
              <a:spcAft>
                <a:spcPts val="600"/>
              </a:spcAft>
            </a:pPr>
            <a:endParaRPr lang="en-US" sz="84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68096">
              <a:spcAft>
                <a:spcPts val="600"/>
              </a:spcAft>
            </a:pPr>
            <a:r>
              <a:rPr lang="en-US" sz="8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the logistics of Peru’s Top 10 Farming Exports? The Destination ports for Peru’s Top 10 Farming Exports:</a:t>
            </a:r>
          </a:p>
          <a:p>
            <a:pPr defTabSz="768096">
              <a:spcAft>
                <a:spcPts val="600"/>
              </a:spcAft>
            </a:pPr>
            <a:endParaRPr lang="en-US" sz="84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68096">
              <a:spcAft>
                <a:spcPts val="600"/>
              </a:spcAft>
            </a:pPr>
            <a:endParaRPr lang="en-US" sz="84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68096">
              <a:spcAft>
                <a:spcPts val="600"/>
              </a:spcAft>
            </a:pPr>
            <a:endParaRPr lang="en-US" sz="84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68096">
              <a:spcAft>
                <a:spcPts val="600"/>
              </a:spcAft>
            </a:pPr>
            <a:r>
              <a:rPr lang="en-US" sz="8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Peru’s Top 10 Farming Exports Competitor Ranking?</a:t>
            </a:r>
          </a:p>
          <a:p>
            <a:pPr defTabSz="768096">
              <a:spcAft>
                <a:spcPts val="600"/>
              </a:spcAft>
            </a:pPr>
            <a:endParaRPr lang="en-US" sz="84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68096">
              <a:spcAft>
                <a:spcPts val="600"/>
              </a:spcAft>
            </a:pPr>
            <a:endParaRPr lang="en-US" sz="84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68096">
              <a:spcAft>
                <a:spcPts val="600"/>
              </a:spcAft>
            </a:pPr>
            <a:endParaRPr lang="en-US" sz="84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768096">
              <a:spcAft>
                <a:spcPts val="600"/>
              </a:spcAft>
            </a:pPr>
            <a:r>
              <a:rPr lang="en-US" sz="84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are Peru’s Top 10 Farming Exports Potential (purchasing capacity) markets?</a:t>
            </a:r>
          </a:p>
          <a:p>
            <a:pPr marL="0" indent="0">
              <a:spcAft>
                <a:spcPts val="600"/>
              </a:spcAft>
              <a:buNone/>
            </a:pPr>
            <a:endParaRPr lang="en-US" sz="1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5091D3-59C4-7957-8F61-3FA4C5F61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887088"/>
              </p:ext>
            </p:extLst>
          </p:nvPr>
        </p:nvGraphicFramePr>
        <p:xfrm>
          <a:off x="984819" y="3613011"/>
          <a:ext cx="10515600" cy="54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35584040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0059014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2821144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892377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7219676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5352566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8715110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9442791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32202459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156555758"/>
                    </a:ext>
                  </a:extLst>
                </a:gridCol>
              </a:tblGrid>
              <a:tr h="286610">
                <a:tc>
                  <a:txBody>
                    <a:bodyPr/>
                    <a:lstStyle/>
                    <a:p>
                      <a:r>
                        <a:rPr lang="en-US" sz="1000" dirty="0" err="1"/>
                        <a:t>Salaverry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Callao (Sea)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Paita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Pisco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Chiclayo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Callao (Air)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Chimbote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Tumbes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Mollendo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Ilo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795291"/>
                  </a:ext>
                </a:extLst>
              </a:tr>
              <a:tr h="256120">
                <a:tc>
                  <a:txBody>
                    <a:bodyPr/>
                    <a:lstStyle/>
                    <a:p>
                      <a:r>
                        <a:rPr lang="en-US" sz="1000" dirty="0"/>
                        <a:t>$ 1.27 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$ 1.06 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$ 1.04 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$ 620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$ 502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$ 181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$ 108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$ 27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$ 9.32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$ 3.49 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41673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4B4BDE-3D49-6A9F-4805-2961D882E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605109"/>
              </p:ext>
            </p:extLst>
          </p:nvPr>
        </p:nvGraphicFramePr>
        <p:xfrm>
          <a:off x="984819" y="4460681"/>
          <a:ext cx="10515600" cy="525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35584040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0059014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2821144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892377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7219676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5352566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8715110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9442791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32202459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156555758"/>
                    </a:ext>
                  </a:extLst>
                </a:gridCol>
              </a:tblGrid>
              <a:tr h="281835">
                <a:tc>
                  <a:txBody>
                    <a:bodyPr/>
                    <a:lstStyle/>
                    <a:p>
                      <a:r>
                        <a:rPr lang="en-US" sz="1000" dirty="0"/>
                        <a:t>Balboa-PN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Posorja</a:t>
                      </a:r>
                      <a:r>
                        <a:rPr lang="en-US" sz="1000" dirty="0"/>
                        <a:t>-GU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Miami-US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Guayaquil (EC)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Rodman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San Antonio-US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Manzanillo (Mx)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Brooklyn (US)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Cristobal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La Libertad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795291"/>
                  </a:ext>
                </a:extLst>
              </a:tr>
              <a:tr h="226470">
                <a:tc>
                  <a:txBody>
                    <a:bodyPr/>
                    <a:lstStyle/>
                    <a:p>
                      <a:r>
                        <a:rPr lang="en-US" sz="1000" dirty="0"/>
                        <a:t>$ 1.43 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$ 840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$ 568 </a:t>
                      </a:r>
                      <a:r>
                        <a:rPr lang="en-US" sz="1000" dirty="0" err="1"/>
                        <a:t>MnN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$ 393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$ 233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$ 219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$ 214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$ 141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$ 137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$ 94 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41673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05091D3-59C4-7957-8F61-3FA4C5F61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72197"/>
              </p:ext>
            </p:extLst>
          </p:nvPr>
        </p:nvGraphicFramePr>
        <p:xfrm>
          <a:off x="984819" y="2820019"/>
          <a:ext cx="10515600" cy="545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35584040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0059014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2821144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892377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7219676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5352566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8715110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9442791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32202459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156555758"/>
                    </a:ext>
                  </a:extLst>
                </a:gridCol>
              </a:tblGrid>
              <a:tr h="286610">
                <a:tc>
                  <a:txBody>
                    <a:bodyPr/>
                    <a:lstStyle/>
                    <a:p>
                      <a:r>
                        <a:rPr lang="en-US" sz="10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Netherlands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Hong Kong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Mexico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South Korea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795291"/>
                  </a:ext>
                </a:extLst>
              </a:tr>
              <a:tr h="259295">
                <a:tc>
                  <a:txBody>
                    <a:bodyPr/>
                    <a:lstStyle/>
                    <a:p>
                      <a:r>
                        <a:rPr lang="en-US" sz="1000" dirty="0"/>
                        <a:t>$ 2.12 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$ 999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$ 281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$ 253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$ 242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$ 195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$ 90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$ 87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$ 84 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$ 78 Mn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416737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26E4685-7ADB-25C1-3F3E-6C069A987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375971"/>
              </p:ext>
            </p:extLst>
          </p:nvPr>
        </p:nvGraphicFramePr>
        <p:xfrm>
          <a:off x="984819" y="5286848"/>
          <a:ext cx="10515600" cy="543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35584040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0059014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2821144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892377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7219676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5352566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8715110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9442791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32202459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156555758"/>
                    </a:ext>
                  </a:extLst>
                </a:gridCol>
              </a:tblGrid>
              <a:tr h="286610">
                <a:tc>
                  <a:txBody>
                    <a:bodyPr/>
                    <a:lstStyle/>
                    <a:p>
                      <a:r>
                        <a:rPr lang="en-US" sz="1000" dirty="0"/>
                        <a:t>Mexico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Peru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Netherlands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Ecuador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South 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Philippines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795291"/>
                  </a:ext>
                </a:extLst>
              </a:tr>
              <a:tr h="257130">
                <a:tc>
                  <a:txBody>
                    <a:bodyPr/>
                    <a:lstStyle/>
                    <a:p>
                      <a:r>
                        <a:rPr lang="en-US" sz="1000" dirty="0"/>
                        <a:t>$ 5.54 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$ 4.79 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$ 4.63 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$ 4.31 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$ 3.27 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$ 3.08 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$ 2.27 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$ 2.19  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$ 1.74  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$ 1.57 Bn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41673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798DB10-F39F-EFF4-D089-D2B263080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698454"/>
              </p:ext>
            </p:extLst>
          </p:nvPr>
        </p:nvGraphicFramePr>
        <p:xfrm>
          <a:off x="984819" y="6136924"/>
          <a:ext cx="10515600" cy="543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335584040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40059014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52821144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892377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7219676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65352566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18715110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894427916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32202459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156555758"/>
                    </a:ext>
                  </a:extLst>
                </a:gridCol>
              </a:tblGrid>
              <a:tr h="286610">
                <a:tc>
                  <a:txBody>
                    <a:bodyPr/>
                    <a:lstStyle/>
                    <a:p>
                      <a:r>
                        <a:rPr lang="en-US" sz="10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Netherlands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UK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China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Japan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Spain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795291"/>
                  </a:ext>
                </a:extLst>
              </a:tr>
              <a:tr h="257130">
                <a:tc>
                  <a:txBody>
                    <a:bodyPr/>
                    <a:lstStyle/>
                    <a:p>
                      <a:r>
                        <a:rPr lang="en-US" sz="1000" dirty="0"/>
                        <a:t>9.18 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4.01 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3.96 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2.82 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2. 79 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2.20 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1.94 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1.85 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1.50 Bn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1.37 Bn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416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20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4" descr="What are Peru&amp;apos;s top 10 Farming Exports?">
            <a:extLst>
              <a:ext uri="{FF2B5EF4-FFF2-40B4-BE49-F238E27FC236}">
                <a16:creationId xmlns:a16="http://schemas.microsoft.com/office/drawing/2014/main" id="{08BBD0C6-B483-478F-8C84-DEDB328D69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49" y="457200"/>
            <a:ext cx="742950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lide5" descr="Peru&amp;apos;s Exporters:Top 10 Farming Exports">
            <a:extLst>
              <a:ext uri="{FF2B5EF4-FFF2-40B4-BE49-F238E27FC236}">
                <a16:creationId xmlns:a16="http://schemas.microsoft.com/office/drawing/2014/main" id="{121F97AA-7E2A-49DB-861E-43F126716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082" y="457200"/>
            <a:ext cx="970383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slide12" descr="What are Peru&amp;apos;s Top 10 Farming Exports?">
            <a:extLst>
              <a:ext uri="{FF2B5EF4-FFF2-40B4-BE49-F238E27FC236}">
                <a16:creationId xmlns:a16="http://schemas.microsoft.com/office/drawing/2014/main" id="{15324A43-18C6-4360-AF16-AAD273147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49" y="457200"/>
            <a:ext cx="742950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slide16" descr="What are the logistics of Peru&amp;apos;s Exports?">
            <a:extLst>
              <a:ext uri="{FF2B5EF4-FFF2-40B4-BE49-F238E27FC236}">
                <a16:creationId xmlns:a16="http://schemas.microsoft.com/office/drawing/2014/main" id="{892B8AB8-590E-410F-828A-97AFE13E1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49" y="457200"/>
            <a:ext cx="742950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slide19" descr="What are Peru&amp;apos;s main Exports Competitors?">
            <a:extLst>
              <a:ext uri="{FF2B5EF4-FFF2-40B4-BE49-F238E27FC236}">
                <a16:creationId xmlns:a16="http://schemas.microsoft.com/office/drawing/2014/main" id="{0A98905C-AB9A-4C79-B18A-CFCC80165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49" y="457200"/>
            <a:ext cx="742950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688</Words>
  <Application>Microsoft Office PowerPoint</Application>
  <PresentationFormat>Widescreen</PresentationFormat>
  <Paragraphs>231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Data Science Fundamentals Final Project  LaGuardia Community College Workforce Development Division</vt:lpstr>
      <vt:lpstr>Problem Statement</vt:lpstr>
      <vt:lpstr>What are Peru’s Top 10 farming exports?</vt:lpstr>
      <vt:lpstr>What are Peru’s Top 10 farming exports?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Fundamentals Final Project</dc:title>
  <dc:creator/>
  <cp:lastModifiedBy>Jose Carlo Burga</cp:lastModifiedBy>
  <cp:revision>31</cp:revision>
  <dcterms:created xsi:type="dcterms:W3CDTF">2024-03-06T19:50:31Z</dcterms:created>
  <dcterms:modified xsi:type="dcterms:W3CDTF">2024-04-18T01:14:24Z</dcterms:modified>
</cp:coreProperties>
</file>