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Ubuntu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05c2ebf7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05c2ebf7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05c2ebf7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05c2ebf7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ac855c1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ac855c1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05c2ebf7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05c2ebf7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05c2ebf7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05c2ebf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05c2ebf7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05c2ebf7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05c2ebf7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05c2ebf7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05c2ebf7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05c2ebf7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05c2ebf7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05c2ebf7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05c2ebf7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05c2ebf7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ac855c1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ac855c1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05c2ebf7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05c2ebf7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05c2ebf7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05c2ebf7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ac855c1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ac855c1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05c2ebf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05c2ebf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ac855c1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ac855c1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05c2ebf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05c2ebf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05c2ebf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05c2ebf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05c2ebf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05c2ebf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05c2ebf7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05c2ebf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x7X9w_GIm1s" TargetMode="External"/><Relationship Id="rId4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75" y="3137450"/>
            <a:ext cx="1590525" cy="14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7261" l="0" r="0" t="0"/>
          <a:stretch/>
        </p:blipFill>
        <p:spPr>
          <a:xfrm>
            <a:off x="0" y="0"/>
            <a:ext cx="9144000" cy="47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162025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7261" l="0" r="0" t="0"/>
          <a:stretch/>
        </p:blipFill>
        <p:spPr>
          <a:xfrm>
            <a:off x="0" y="0"/>
            <a:ext cx="9144000" cy="47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09300" y="332650"/>
            <a:ext cx="8022600" cy="4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Logical Operators/Statements (Relationships between operands or values)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6244" l="0" r="0" t="0"/>
          <a:stretch/>
        </p:blipFill>
        <p:spPr>
          <a:xfrm>
            <a:off x="0" y="0"/>
            <a:ext cx="9144000" cy="48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7604" l="0" r="0" t="0"/>
          <a:stretch/>
        </p:blipFill>
        <p:spPr>
          <a:xfrm>
            <a:off x="0" y="0"/>
            <a:ext cx="9144000" cy="47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5562" l="0" r="0" t="0"/>
          <a:stretch/>
        </p:blipFill>
        <p:spPr>
          <a:xfrm>
            <a:off x="0" y="0"/>
            <a:ext cx="9144000" cy="48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6585" l="0" r="0" t="0"/>
          <a:stretch/>
        </p:blipFill>
        <p:spPr>
          <a:xfrm>
            <a:off x="1440200" y="0"/>
            <a:ext cx="9144000" cy="48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6924" l="0" r="0" t="0"/>
          <a:stretch/>
        </p:blipFill>
        <p:spPr>
          <a:xfrm>
            <a:off x="0" y="0"/>
            <a:ext cx="9144000" cy="4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8290" l="0" r="0" t="0"/>
          <a:stretch/>
        </p:blipFill>
        <p:spPr>
          <a:xfrm>
            <a:off x="0" y="0"/>
            <a:ext cx="9144000" cy="47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6924" l="0" r="0" t="0"/>
          <a:stretch/>
        </p:blipFill>
        <p:spPr>
          <a:xfrm>
            <a:off x="0" y="0"/>
            <a:ext cx="9144000" cy="4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5" name="Google Shape;165;p31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bark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 is arguably the world's most popular programming language. It is easy to learn, yet suitable in professional software like web applications, data science, and server-side scripts. https://fireship.io/tags/python/&#10;&#10;#python #programming #100SecondsOfCode&#10;&#10;🔗 Resources&#10;&#10;Python Docs https://docs.python.org/3/&#10;Python TIOBE Ranking https://www.infoworld.com/article/3636789/python-tops-tiobe-language-index.html&#10;&#10;🔥 Get More Content - Upgrade to PRO&#10;&#10;Upgrade to Fireship PRO at https://fireship.io/pro&#10;Use code lORhwXd2 for 25% off your first payment. &#10;&#10;🎨 My Editor Settings&#10;&#10;- Atom One Dark &#10;- vscode-icons&#10;- Fira Code Font&#10;&#10;🔖 Topics Covered&#10;&#10;- Is YouTube built with Python?&#10;- Is Python Strongly typed?&#10;- Python syntax and indentation rules&#10;- When was python released?" id="61" name="Google Shape;61;p14" title="Python in 100 Second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50" y="235713"/>
            <a:ext cx="8305900" cy="46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 rotWithShape="1">
          <a:blip r:embed="rId3">
            <a:alphaModFix/>
          </a:blip>
          <a:srcRect b="6244" l="0" r="0" t="0"/>
          <a:stretch/>
        </p:blipFill>
        <p:spPr>
          <a:xfrm>
            <a:off x="0" y="0"/>
            <a:ext cx="9144000" cy="48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469350" y="-213325"/>
            <a:ext cx="8205300" cy="44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Office Hours - 8PM to 9PM</a:t>
            </a:r>
            <a:endParaRPr b="1" sz="3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50" y="2344650"/>
            <a:ext cx="1468974" cy="14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2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Library:</a:t>
            </a:r>
            <a:r>
              <a:rPr lang="en"/>
              <a:t> A library is a collection of modules that includes pre-written code (code blocks) to help with common tasks.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Modules: </a:t>
            </a:r>
            <a:r>
              <a:rPr lang="en"/>
              <a:t>Established and External Tools that serves a specific function, such as file handling, data analysis, web </a:t>
            </a:r>
            <a:r>
              <a:rPr lang="en"/>
              <a:t>development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Import:</a:t>
            </a:r>
            <a:r>
              <a:rPr lang="en"/>
              <a:t> Allows one to bring in modules to execute a specific module or library (package) in your coding environment (env).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Function:</a:t>
            </a:r>
            <a:r>
              <a:rPr lang="en"/>
              <a:t> Is a reusable block of code that performs a </a:t>
            </a:r>
            <a:r>
              <a:rPr lang="en"/>
              <a:t>specific</a:t>
            </a:r>
            <a:r>
              <a:rPr lang="en"/>
              <a:t> task. Functions input, process, and return a </a:t>
            </a:r>
            <a:r>
              <a:rPr lang="en"/>
              <a:t>specific</a:t>
            </a:r>
            <a:r>
              <a:rPr lang="en"/>
              <a:t> </a:t>
            </a:r>
            <a:r>
              <a:rPr lang="en"/>
              <a:t>output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Variable: </a:t>
            </a:r>
            <a:r>
              <a:rPr lang="en"/>
              <a:t>A variable is a name that refers to a value that is stored overtime in a computer’s memory. It is used as a label for a piece of data, that allows you to manipulate the data in your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Classes (Python): </a:t>
            </a:r>
            <a:r>
              <a:rPr lang="en"/>
              <a:t>Define what objects are used for, and also, the types of behaviors and processes that can be executed by an object.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Objects: </a:t>
            </a:r>
            <a:r>
              <a:rPr lang="en"/>
              <a:t>An instance of a class (modules, variables, etc), that has an attached set of attributes and behaviors, with specific types of conditions that can be executed from </a:t>
            </a:r>
            <a:r>
              <a:rPr lang="en"/>
              <a:t>that</a:t>
            </a:r>
            <a:r>
              <a:rPr lang="en"/>
              <a:t> block of code.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6244" l="0" r="0" t="0"/>
          <a:stretch/>
        </p:blipFill>
        <p:spPr>
          <a:xfrm>
            <a:off x="0" y="0"/>
            <a:ext cx="9144000" cy="48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52400" y="141050"/>
            <a:ext cx="52977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248950" y="149525"/>
            <a:ext cx="85488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Strings - Used to represent text in our coding blocks.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Ex. print(“Hello World”)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Integers (int) - Whole Numbers that don’t have fractional components (ex. No decimals or fractions).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Ex. sum = 42 + 76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</a:t>
            </a:r>
            <a:r>
              <a:rPr lang="en" sz="1800">
                <a:solidFill>
                  <a:schemeClr val="dk2"/>
                </a:solidFill>
              </a:rPr>
              <a:t>rint(sum)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Floating Point Numbers (floats) - are used to represent numbers with decimal points (also show fractional numbers such as 1/4, 5/2, 8/10).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Ex. pi = 3.14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print(pi)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Boolean Values (bool/bools) - True or False Values | Computer represents as true or absent of true values (false)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Ex. is_student = False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print(is_student)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6244" l="0" r="0" t="0"/>
          <a:stretch/>
        </p:blipFill>
        <p:spPr>
          <a:xfrm>
            <a:off x="0" y="0"/>
            <a:ext cx="9144000" cy="48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6589" l="0" r="0" t="335"/>
          <a:stretch/>
        </p:blipFill>
        <p:spPr>
          <a:xfrm>
            <a:off x="-68650" y="612225"/>
            <a:ext cx="9144000" cy="4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6508975" y="152400"/>
            <a:ext cx="25062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Operands -</a:t>
            </a:r>
            <a:r>
              <a:rPr lang="en" sz="1800">
                <a:solidFill>
                  <a:schemeClr val="dk2"/>
                </a:solidFill>
              </a:rPr>
              <a:t> Characters, symbols, strings, objects that are being operated on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6244" l="0" r="0" t="0"/>
          <a:stretch/>
        </p:blipFill>
        <p:spPr>
          <a:xfrm>
            <a:off x="0" y="0"/>
            <a:ext cx="9144000" cy="48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6783650" y="630200"/>
            <a:ext cx="22545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radius = 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pi = 3.14159265359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area = pi * radius *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print("The area of the circle is:", area)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6585" l="0" r="0" t="0"/>
          <a:stretch/>
        </p:blipFill>
        <p:spPr>
          <a:xfrm>
            <a:off x="0" y="0"/>
            <a:ext cx="9144000" cy="48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